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05" r:id="rId5"/>
  </p:sldMasterIdLst>
  <p:notesMasterIdLst>
    <p:notesMasterId r:id="rId15"/>
  </p:notesMasterIdLst>
  <p:sldIdLst>
    <p:sldId id="256" r:id="rId6"/>
    <p:sldId id="271" r:id="rId7"/>
    <p:sldId id="272" r:id="rId8"/>
    <p:sldId id="276" r:id="rId9"/>
    <p:sldId id="281" r:id="rId10"/>
    <p:sldId id="283" r:id="rId11"/>
    <p:sldId id="284" r:id="rId12"/>
    <p:sldId id="277" r:id="rId13"/>
    <p:sldId id="27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E32"/>
    <a:srgbClr val="BBB9B6"/>
    <a:srgbClr val="F5F2EE"/>
    <a:srgbClr val="26A5D4"/>
    <a:srgbClr val="44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09D63E-6861-411D-A3BE-D2D43674F9C1}" v="5" dt="2022-12-03T19:23:44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–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Lee Nagle" userId="7b63e753-be02-4b51-a484-998be9625c7e" providerId="ADAL" clId="{F8342614-812F-4BAB-BB0D-62BD8478D4C0}"/>
    <pc:docChg chg="custSel addSld delSld modSld">
      <pc:chgData name="Alex Lee Nagle" userId="7b63e753-be02-4b51-a484-998be9625c7e" providerId="ADAL" clId="{F8342614-812F-4BAB-BB0D-62BD8478D4C0}" dt="2022-11-20T20:21:25.096" v="561" actId="1076"/>
      <pc:docMkLst>
        <pc:docMk/>
      </pc:docMkLst>
      <pc:sldChg chg="addSp delSp modSp mod">
        <pc:chgData name="Alex Lee Nagle" userId="7b63e753-be02-4b51-a484-998be9625c7e" providerId="ADAL" clId="{F8342614-812F-4BAB-BB0D-62BD8478D4C0}" dt="2022-11-20T20:11:49.370" v="440" actId="403"/>
        <pc:sldMkLst>
          <pc:docMk/>
          <pc:sldMk cId="2837092716" sldId="271"/>
        </pc:sldMkLst>
        <pc:spChg chg="del">
          <ac:chgData name="Alex Lee Nagle" userId="7b63e753-be02-4b51-a484-998be9625c7e" providerId="ADAL" clId="{F8342614-812F-4BAB-BB0D-62BD8478D4C0}" dt="2022-11-20T20:03:43.871" v="144" actId="478"/>
          <ac:spMkLst>
            <pc:docMk/>
            <pc:sldMk cId="2837092716" sldId="271"/>
            <ac:spMk id="2" creationId="{DF89621E-5EFA-A022-9E4C-785C8CF34E0A}"/>
          </ac:spMkLst>
        </pc:spChg>
        <pc:spChg chg="del">
          <ac:chgData name="Alex Lee Nagle" userId="7b63e753-be02-4b51-a484-998be9625c7e" providerId="ADAL" clId="{F8342614-812F-4BAB-BB0D-62BD8478D4C0}" dt="2022-11-20T20:03:33.460" v="140" actId="478"/>
          <ac:spMkLst>
            <pc:docMk/>
            <pc:sldMk cId="2837092716" sldId="271"/>
            <ac:spMk id="3" creationId="{193FC659-1D69-2D8B-F596-34A589730FAB}"/>
          </ac:spMkLst>
        </pc:spChg>
        <pc:spChg chg="del">
          <ac:chgData name="Alex Lee Nagle" userId="7b63e753-be02-4b51-a484-998be9625c7e" providerId="ADAL" clId="{F8342614-812F-4BAB-BB0D-62BD8478D4C0}" dt="2022-11-20T20:03:43.871" v="144" actId="478"/>
          <ac:spMkLst>
            <pc:docMk/>
            <pc:sldMk cId="2837092716" sldId="271"/>
            <ac:spMk id="4" creationId="{BBE8E3BB-8309-A783-57FF-1240A92ECCF1}"/>
          </ac:spMkLst>
        </pc:spChg>
        <pc:spChg chg="del">
          <ac:chgData name="Alex Lee Nagle" userId="7b63e753-be02-4b51-a484-998be9625c7e" providerId="ADAL" clId="{F8342614-812F-4BAB-BB0D-62BD8478D4C0}" dt="2022-11-20T20:03:46.268" v="145" actId="478"/>
          <ac:spMkLst>
            <pc:docMk/>
            <pc:sldMk cId="2837092716" sldId="271"/>
            <ac:spMk id="5" creationId="{D7C4C088-728F-DBFE-E5D0-4555E8AA811A}"/>
          </ac:spMkLst>
        </pc:spChg>
        <pc:spChg chg="del">
          <ac:chgData name="Alex Lee Nagle" userId="7b63e753-be02-4b51-a484-998be9625c7e" providerId="ADAL" clId="{F8342614-812F-4BAB-BB0D-62BD8478D4C0}" dt="2022-11-20T20:03:43.871" v="144" actId="478"/>
          <ac:spMkLst>
            <pc:docMk/>
            <pc:sldMk cId="2837092716" sldId="271"/>
            <ac:spMk id="6" creationId="{7F4642C9-161B-6AF8-83FD-956CF89BE7DE}"/>
          </ac:spMkLst>
        </pc:spChg>
        <pc:spChg chg="del">
          <ac:chgData name="Alex Lee Nagle" userId="7b63e753-be02-4b51-a484-998be9625c7e" providerId="ADAL" clId="{F8342614-812F-4BAB-BB0D-62BD8478D4C0}" dt="2022-11-20T20:03:31.653" v="139" actId="478"/>
          <ac:spMkLst>
            <pc:docMk/>
            <pc:sldMk cId="2837092716" sldId="271"/>
            <ac:spMk id="7" creationId="{BA673941-93B2-E8E2-2F97-1C1C884BF358}"/>
          </ac:spMkLst>
        </pc:spChg>
        <pc:spChg chg="mod">
          <ac:chgData name="Alex Lee Nagle" userId="7b63e753-be02-4b51-a484-998be9625c7e" providerId="ADAL" clId="{F8342614-812F-4BAB-BB0D-62BD8478D4C0}" dt="2022-11-20T20:01:42.477" v="35" actId="20577"/>
          <ac:spMkLst>
            <pc:docMk/>
            <pc:sldMk cId="2837092716" sldId="271"/>
            <ac:spMk id="8" creationId="{73144D62-7BD8-D701-71D0-C83C0E4E3A92}"/>
          </ac:spMkLst>
        </pc:spChg>
        <pc:graphicFrameChg chg="add mod ord modGraphic">
          <ac:chgData name="Alex Lee Nagle" userId="7b63e753-be02-4b51-a484-998be9625c7e" providerId="ADAL" clId="{F8342614-812F-4BAB-BB0D-62BD8478D4C0}" dt="2022-11-20T20:11:44.811" v="437" actId="313"/>
          <ac:graphicFrameMkLst>
            <pc:docMk/>
            <pc:sldMk cId="2837092716" sldId="271"/>
            <ac:graphicFrameMk id="9" creationId="{2DF21DB0-67D1-84AB-FCC4-B8251DB2CDA1}"/>
          </ac:graphicFrameMkLst>
        </pc:graphicFrameChg>
        <pc:graphicFrameChg chg="add mod modGraphic">
          <ac:chgData name="Alex Lee Nagle" userId="7b63e753-be02-4b51-a484-998be9625c7e" providerId="ADAL" clId="{F8342614-812F-4BAB-BB0D-62BD8478D4C0}" dt="2022-11-20T20:11:49.370" v="440" actId="403"/>
          <ac:graphicFrameMkLst>
            <pc:docMk/>
            <pc:sldMk cId="2837092716" sldId="271"/>
            <ac:graphicFrameMk id="10" creationId="{F6A64014-7C15-8A20-858C-1942D056A088}"/>
          </ac:graphicFrameMkLst>
        </pc:graphicFrameChg>
      </pc:sldChg>
      <pc:sldChg chg="addSp delSp modSp mod">
        <pc:chgData name="Alex Lee Nagle" userId="7b63e753-be02-4b51-a484-998be9625c7e" providerId="ADAL" clId="{F8342614-812F-4BAB-BB0D-62BD8478D4C0}" dt="2022-11-20T20:11:29.914" v="431" actId="403"/>
        <pc:sldMkLst>
          <pc:docMk/>
          <pc:sldMk cId="3755044098" sldId="272"/>
        </pc:sldMkLst>
        <pc:spChg chg="del">
          <ac:chgData name="Alex Lee Nagle" userId="7b63e753-be02-4b51-a484-998be9625c7e" providerId="ADAL" clId="{F8342614-812F-4BAB-BB0D-62BD8478D4C0}" dt="2022-11-20T20:05:01.361" v="163" actId="478"/>
          <ac:spMkLst>
            <pc:docMk/>
            <pc:sldMk cId="3755044098" sldId="272"/>
            <ac:spMk id="2" creationId="{DF89621E-5EFA-A022-9E4C-785C8CF34E0A}"/>
          </ac:spMkLst>
        </pc:spChg>
        <pc:spChg chg="del">
          <ac:chgData name="Alex Lee Nagle" userId="7b63e753-be02-4b51-a484-998be9625c7e" providerId="ADAL" clId="{F8342614-812F-4BAB-BB0D-62BD8478D4C0}" dt="2022-11-20T20:05:01.361" v="163" actId="478"/>
          <ac:spMkLst>
            <pc:docMk/>
            <pc:sldMk cId="3755044098" sldId="272"/>
            <ac:spMk id="3" creationId="{193FC659-1D69-2D8B-F596-34A589730FAB}"/>
          </ac:spMkLst>
        </pc:spChg>
        <pc:spChg chg="del">
          <ac:chgData name="Alex Lee Nagle" userId="7b63e753-be02-4b51-a484-998be9625c7e" providerId="ADAL" clId="{F8342614-812F-4BAB-BB0D-62BD8478D4C0}" dt="2022-11-20T20:05:01.361" v="163" actId="478"/>
          <ac:spMkLst>
            <pc:docMk/>
            <pc:sldMk cId="3755044098" sldId="272"/>
            <ac:spMk id="4" creationId="{BBE8E3BB-8309-A783-57FF-1240A92ECCF1}"/>
          </ac:spMkLst>
        </pc:spChg>
        <pc:spChg chg="del">
          <ac:chgData name="Alex Lee Nagle" userId="7b63e753-be02-4b51-a484-998be9625c7e" providerId="ADAL" clId="{F8342614-812F-4BAB-BB0D-62BD8478D4C0}" dt="2022-11-20T20:05:01.361" v="163" actId="478"/>
          <ac:spMkLst>
            <pc:docMk/>
            <pc:sldMk cId="3755044098" sldId="272"/>
            <ac:spMk id="5" creationId="{D7C4C088-728F-DBFE-E5D0-4555E8AA811A}"/>
          </ac:spMkLst>
        </pc:spChg>
        <pc:spChg chg="del">
          <ac:chgData name="Alex Lee Nagle" userId="7b63e753-be02-4b51-a484-998be9625c7e" providerId="ADAL" clId="{F8342614-812F-4BAB-BB0D-62BD8478D4C0}" dt="2022-11-20T20:05:01.361" v="163" actId="478"/>
          <ac:spMkLst>
            <pc:docMk/>
            <pc:sldMk cId="3755044098" sldId="272"/>
            <ac:spMk id="6" creationId="{7F4642C9-161B-6AF8-83FD-956CF89BE7DE}"/>
          </ac:spMkLst>
        </pc:spChg>
        <pc:spChg chg="del">
          <ac:chgData name="Alex Lee Nagle" userId="7b63e753-be02-4b51-a484-998be9625c7e" providerId="ADAL" clId="{F8342614-812F-4BAB-BB0D-62BD8478D4C0}" dt="2022-11-20T20:05:01.361" v="163" actId="478"/>
          <ac:spMkLst>
            <pc:docMk/>
            <pc:sldMk cId="3755044098" sldId="272"/>
            <ac:spMk id="7" creationId="{BA673941-93B2-E8E2-2F97-1C1C884BF358}"/>
          </ac:spMkLst>
        </pc:spChg>
        <pc:spChg chg="mod">
          <ac:chgData name="Alex Lee Nagle" userId="7b63e753-be02-4b51-a484-998be9625c7e" providerId="ADAL" clId="{F8342614-812F-4BAB-BB0D-62BD8478D4C0}" dt="2022-11-20T20:01:52.860" v="61" actId="14100"/>
          <ac:spMkLst>
            <pc:docMk/>
            <pc:sldMk cId="3755044098" sldId="272"/>
            <ac:spMk id="8" creationId="{73144D62-7BD8-D701-71D0-C83C0E4E3A92}"/>
          </ac:spMkLst>
        </pc:spChg>
        <pc:graphicFrameChg chg="add mod modGraphic">
          <ac:chgData name="Alex Lee Nagle" userId="7b63e753-be02-4b51-a484-998be9625c7e" providerId="ADAL" clId="{F8342614-812F-4BAB-BB0D-62BD8478D4C0}" dt="2022-11-20T20:11:29.914" v="431" actId="403"/>
          <ac:graphicFrameMkLst>
            <pc:docMk/>
            <pc:sldMk cId="3755044098" sldId="272"/>
            <ac:graphicFrameMk id="9" creationId="{AE26057A-4C07-D4E8-E1E9-2413E583D167}"/>
          </ac:graphicFrameMkLst>
        </pc:graphicFrameChg>
      </pc:sldChg>
      <pc:sldChg chg="modSp del mod">
        <pc:chgData name="Alex Lee Nagle" userId="7b63e753-be02-4b51-a484-998be9625c7e" providerId="ADAL" clId="{F8342614-812F-4BAB-BB0D-62BD8478D4C0}" dt="2022-11-20T20:05:56.053" v="203" actId="47"/>
        <pc:sldMkLst>
          <pc:docMk/>
          <pc:sldMk cId="3103344721" sldId="273"/>
        </pc:sldMkLst>
        <pc:spChg chg="mod">
          <ac:chgData name="Alex Lee Nagle" userId="7b63e753-be02-4b51-a484-998be9625c7e" providerId="ADAL" clId="{F8342614-812F-4BAB-BB0D-62BD8478D4C0}" dt="2022-11-20T20:05:28.481" v="169" actId="1076"/>
          <ac:spMkLst>
            <pc:docMk/>
            <pc:sldMk cId="3103344721" sldId="273"/>
            <ac:spMk id="3" creationId="{193FC659-1D69-2D8B-F596-34A589730FAB}"/>
          </ac:spMkLst>
        </pc:spChg>
        <pc:spChg chg="mod">
          <ac:chgData name="Alex Lee Nagle" userId="7b63e753-be02-4b51-a484-998be9625c7e" providerId="ADAL" clId="{F8342614-812F-4BAB-BB0D-62BD8478D4C0}" dt="2022-11-20T20:05:51.714" v="202" actId="14100"/>
          <ac:spMkLst>
            <pc:docMk/>
            <pc:sldMk cId="3103344721" sldId="273"/>
            <ac:spMk id="4" creationId="{BBE8E3BB-8309-A783-57FF-1240A92ECCF1}"/>
          </ac:spMkLst>
        </pc:spChg>
        <pc:spChg chg="mod">
          <ac:chgData name="Alex Lee Nagle" userId="7b63e753-be02-4b51-a484-998be9625c7e" providerId="ADAL" clId="{F8342614-812F-4BAB-BB0D-62BD8478D4C0}" dt="2022-11-20T20:05:33.489" v="170" actId="1076"/>
          <ac:spMkLst>
            <pc:docMk/>
            <pc:sldMk cId="3103344721" sldId="273"/>
            <ac:spMk id="6" creationId="{7F4642C9-161B-6AF8-83FD-956CF89BE7DE}"/>
          </ac:spMkLst>
        </pc:spChg>
        <pc:spChg chg="mod">
          <ac:chgData name="Alex Lee Nagle" userId="7b63e753-be02-4b51-a484-998be9625c7e" providerId="ADAL" clId="{F8342614-812F-4BAB-BB0D-62BD8478D4C0}" dt="2022-11-20T20:02:15.161" v="81" actId="20577"/>
          <ac:spMkLst>
            <pc:docMk/>
            <pc:sldMk cId="3103344721" sldId="273"/>
            <ac:spMk id="8" creationId="{73144D62-7BD8-D701-71D0-C83C0E4E3A92}"/>
          </ac:spMkLst>
        </pc:spChg>
      </pc:sldChg>
      <pc:sldChg chg="modSp new del mod">
        <pc:chgData name="Alex Lee Nagle" userId="7b63e753-be02-4b51-a484-998be9625c7e" providerId="ADAL" clId="{F8342614-812F-4BAB-BB0D-62BD8478D4C0}" dt="2022-11-20T20:09:29.523" v="389" actId="47"/>
        <pc:sldMkLst>
          <pc:docMk/>
          <pc:sldMk cId="480294380" sldId="275"/>
        </pc:sldMkLst>
        <pc:spChg chg="mod">
          <ac:chgData name="Alex Lee Nagle" userId="7b63e753-be02-4b51-a484-998be9625c7e" providerId="ADAL" clId="{F8342614-812F-4BAB-BB0D-62BD8478D4C0}" dt="2022-11-20T20:02:25.731" v="95" actId="20577"/>
          <ac:spMkLst>
            <pc:docMk/>
            <pc:sldMk cId="480294380" sldId="275"/>
            <ac:spMk id="8" creationId="{F1D79E2B-A35E-D5DB-33B5-F8FD617D7B8A}"/>
          </ac:spMkLst>
        </pc:spChg>
      </pc:sldChg>
      <pc:sldChg chg="addSp delSp modSp new mod">
        <pc:chgData name="Alex Lee Nagle" userId="7b63e753-be02-4b51-a484-998be9625c7e" providerId="ADAL" clId="{F8342614-812F-4BAB-BB0D-62BD8478D4C0}" dt="2022-11-20T20:11:24.074" v="428" actId="403"/>
        <pc:sldMkLst>
          <pc:docMk/>
          <pc:sldMk cId="1840301154" sldId="276"/>
        </pc:sldMkLst>
        <pc:spChg chg="del">
          <ac:chgData name="Alex Lee Nagle" userId="7b63e753-be02-4b51-a484-998be9625c7e" providerId="ADAL" clId="{F8342614-812F-4BAB-BB0D-62BD8478D4C0}" dt="2022-11-20T20:09:47.101" v="390" actId="478"/>
          <ac:spMkLst>
            <pc:docMk/>
            <pc:sldMk cId="1840301154" sldId="276"/>
            <ac:spMk id="2" creationId="{9F0BD6DA-51FA-2F0F-0DB9-93F3AF9D7149}"/>
          </ac:spMkLst>
        </pc:spChg>
        <pc:spChg chg="del">
          <ac:chgData name="Alex Lee Nagle" userId="7b63e753-be02-4b51-a484-998be9625c7e" providerId="ADAL" clId="{F8342614-812F-4BAB-BB0D-62BD8478D4C0}" dt="2022-11-20T20:09:50.395" v="392" actId="478"/>
          <ac:spMkLst>
            <pc:docMk/>
            <pc:sldMk cId="1840301154" sldId="276"/>
            <ac:spMk id="3" creationId="{C5C165C3-A662-54CE-091B-04B13EC948A7}"/>
          </ac:spMkLst>
        </pc:spChg>
        <pc:spChg chg="del">
          <ac:chgData name="Alex Lee Nagle" userId="7b63e753-be02-4b51-a484-998be9625c7e" providerId="ADAL" clId="{F8342614-812F-4BAB-BB0D-62BD8478D4C0}" dt="2022-11-20T20:09:47.101" v="390" actId="478"/>
          <ac:spMkLst>
            <pc:docMk/>
            <pc:sldMk cId="1840301154" sldId="276"/>
            <ac:spMk id="4" creationId="{EF6AFE1A-DDF5-DED2-A5CD-A1D12FD9E139}"/>
          </ac:spMkLst>
        </pc:spChg>
        <pc:spChg chg="del">
          <ac:chgData name="Alex Lee Nagle" userId="7b63e753-be02-4b51-a484-998be9625c7e" providerId="ADAL" clId="{F8342614-812F-4BAB-BB0D-62BD8478D4C0}" dt="2022-11-20T20:09:52.299" v="393" actId="478"/>
          <ac:spMkLst>
            <pc:docMk/>
            <pc:sldMk cId="1840301154" sldId="276"/>
            <ac:spMk id="5" creationId="{CE2E296F-EE28-778A-812E-4A5A44BBE878}"/>
          </ac:spMkLst>
        </pc:spChg>
        <pc:spChg chg="del">
          <ac:chgData name="Alex Lee Nagle" userId="7b63e753-be02-4b51-a484-998be9625c7e" providerId="ADAL" clId="{F8342614-812F-4BAB-BB0D-62BD8478D4C0}" dt="2022-11-20T20:09:47.101" v="390" actId="478"/>
          <ac:spMkLst>
            <pc:docMk/>
            <pc:sldMk cId="1840301154" sldId="276"/>
            <ac:spMk id="6" creationId="{F0BD2822-7A59-914A-0311-7F9F501B737B}"/>
          </ac:spMkLst>
        </pc:spChg>
        <pc:spChg chg="del">
          <ac:chgData name="Alex Lee Nagle" userId="7b63e753-be02-4b51-a484-998be9625c7e" providerId="ADAL" clId="{F8342614-812F-4BAB-BB0D-62BD8478D4C0}" dt="2022-11-20T20:09:48.684" v="391" actId="478"/>
          <ac:spMkLst>
            <pc:docMk/>
            <pc:sldMk cId="1840301154" sldId="276"/>
            <ac:spMk id="7" creationId="{5F589E5C-68A4-4B74-BDC8-FC3B2ADE96AB}"/>
          </ac:spMkLst>
        </pc:spChg>
        <pc:spChg chg="mod">
          <ac:chgData name="Alex Lee Nagle" userId="7b63e753-be02-4b51-a484-998be9625c7e" providerId="ADAL" clId="{F8342614-812F-4BAB-BB0D-62BD8478D4C0}" dt="2022-11-20T20:10:30.989" v="410" actId="20577"/>
          <ac:spMkLst>
            <pc:docMk/>
            <pc:sldMk cId="1840301154" sldId="276"/>
            <ac:spMk id="8" creationId="{98B3BF0C-4848-8ABF-448F-7FA1D5E56A13}"/>
          </ac:spMkLst>
        </pc:spChg>
        <pc:graphicFrameChg chg="add mod modGraphic">
          <ac:chgData name="Alex Lee Nagle" userId="7b63e753-be02-4b51-a484-998be9625c7e" providerId="ADAL" clId="{F8342614-812F-4BAB-BB0D-62BD8478D4C0}" dt="2022-11-20T20:11:24.074" v="428" actId="403"/>
          <ac:graphicFrameMkLst>
            <pc:docMk/>
            <pc:sldMk cId="1840301154" sldId="276"/>
            <ac:graphicFrameMk id="9" creationId="{BCC36376-3492-036F-4A38-584C662A8020}"/>
          </ac:graphicFrameMkLst>
        </pc:graphicFrameChg>
      </pc:sldChg>
      <pc:sldChg chg="addSp delSp modSp new mod">
        <pc:chgData name="Alex Lee Nagle" userId="7b63e753-be02-4b51-a484-998be9625c7e" providerId="ADAL" clId="{F8342614-812F-4BAB-BB0D-62BD8478D4C0}" dt="2022-11-20T20:13:50.186" v="455" actId="1076"/>
        <pc:sldMkLst>
          <pc:docMk/>
          <pc:sldMk cId="2966064360" sldId="277"/>
        </pc:sldMkLst>
        <pc:spChg chg="del">
          <ac:chgData name="Alex Lee Nagle" userId="7b63e753-be02-4b51-a484-998be9625c7e" providerId="ADAL" clId="{F8342614-812F-4BAB-BB0D-62BD8478D4C0}" dt="2022-11-20T20:12:37.573" v="441" actId="478"/>
          <ac:spMkLst>
            <pc:docMk/>
            <pc:sldMk cId="2966064360" sldId="277"/>
            <ac:spMk id="2" creationId="{7759CF67-A9B8-64AB-B836-05907262991C}"/>
          </ac:spMkLst>
        </pc:spChg>
        <pc:spChg chg="del">
          <ac:chgData name="Alex Lee Nagle" userId="7b63e753-be02-4b51-a484-998be9625c7e" providerId="ADAL" clId="{F8342614-812F-4BAB-BB0D-62BD8478D4C0}" dt="2022-11-20T20:12:37.573" v="441" actId="478"/>
          <ac:spMkLst>
            <pc:docMk/>
            <pc:sldMk cId="2966064360" sldId="277"/>
            <ac:spMk id="3" creationId="{0D98ED49-4403-ED22-8647-6073B85D1E08}"/>
          </ac:spMkLst>
        </pc:spChg>
        <pc:spChg chg="del">
          <ac:chgData name="Alex Lee Nagle" userId="7b63e753-be02-4b51-a484-998be9625c7e" providerId="ADAL" clId="{F8342614-812F-4BAB-BB0D-62BD8478D4C0}" dt="2022-11-20T20:12:37.573" v="441" actId="478"/>
          <ac:spMkLst>
            <pc:docMk/>
            <pc:sldMk cId="2966064360" sldId="277"/>
            <ac:spMk id="4" creationId="{C512821A-86A5-29B2-AA65-9BA116040C3B}"/>
          </ac:spMkLst>
        </pc:spChg>
        <pc:spChg chg="del">
          <ac:chgData name="Alex Lee Nagle" userId="7b63e753-be02-4b51-a484-998be9625c7e" providerId="ADAL" clId="{F8342614-812F-4BAB-BB0D-62BD8478D4C0}" dt="2022-11-20T20:12:37.573" v="441" actId="478"/>
          <ac:spMkLst>
            <pc:docMk/>
            <pc:sldMk cId="2966064360" sldId="277"/>
            <ac:spMk id="5" creationId="{8A85940D-9B76-291A-869B-3FA9219E2EFC}"/>
          </ac:spMkLst>
        </pc:spChg>
        <pc:spChg chg="del">
          <ac:chgData name="Alex Lee Nagle" userId="7b63e753-be02-4b51-a484-998be9625c7e" providerId="ADAL" clId="{F8342614-812F-4BAB-BB0D-62BD8478D4C0}" dt="2022-11-20T20:12:37.573" v="441" actId="478"/>
          <ac:spMkLst>
            <pc:docMk/>
            <pc:sldMk cId="2966064360" sldId="277"/>
            <ac:spMk id="6" creationId="{30CD5462-47C8-E59B-14FF-A265B469F6C3}"/>
          </ac:spMkLst>
        </pc:spChg>
        <pc:spChg chg="del">
          <ac:chgData name="Alex Lee Nagle" userId="7b63e753-be02-4b51-a484-998be9625c7e" providerId="ADAL" clId="{F8342614-812F-4BAB-BB0D-62BD8478D4C0}" dt="2022-11-20T20:12:37.573" v="441" actId="478"/>
          <ac:spMkLst>
            <pc:docMk/>
            <pc:sldMk cId="2966064360" sldId="277"/>
            <ac:spMk id="7" creationId="{B96FF7C4-1987-85AE-A990-4C170B21586D}"/>
          </ac:spMkLst>
        </pc:spChg>
        <pc:spChg chg="mod">
          <ac:chgData name="Alex Lee Nagle" userId="7b63e753-be02-4b51-a484-998be9625c7e" providerId="ADAL" clId="{F8342614-812F-4BAB-BB0D-62BD8478D4C0}" dt="2022-11-20T20:13:50.186" v="455" actId="1076"/>
          <ac:spMkLst>
            <pc:docMk/>
            <pc:sldMk cId="2966064360" sldId="277"/>
            <ac:spMk id="8" creationId="{7E38B5CD-06C3-D457-CBDF-94F4CFD9E1B6}"/>
          </ac:spMkLst>
        </pc:spChg>
        <pc:picChg chg="add mod modCrop">
          <ac:chgData name="Alex Lee Nagle" userId="7b63e753-be02-4b51-a484-998be9625c7e" providerId="ADAL" clId="{F8342614-812F-4BAB-BB0D-62BD8478D4C0}" dt="2022-11-20T20:13:47.080" v="454" actId="1076"/>
          <ac:picMkLst>
            <pc:docMk/>
            <pc:sldMk cId="2966064360" sldId="277"/>
            <ac:picMk id="10" creationId="{373A1867-3651-4B15-9628-F771D2FFCA4A}"/>
          </ac:picMkLst>
        </pc:picChg>
        <pc:picChg chg="add mod">
          <ac:chgData name="Alex Lee Nagle" userId="7b63e753-be02-4b51-a484-998be9625c7e" providerId="ADAL" clId="{F8342614-812F-4BAB-BB0D-62BD8478D4C0}" dt="2022-11-20T20:13:43.064" v="453" actId="1076"/>
          <ac:picMkLst>
            <pc:docMk/>
            <pc:sldMk cId="2966064360" sldId="277"/>
            <ac:picMk id="5122" creationId="{530B4A64-B130-2AB5-CC33-6E762CEC9318}"/>
          </ac:picMkLst>
        </pc:picChg>
      </pc:sldChg>
      <pc:sldChg chg="new del">
        <pc:chgData name="Alex Lee Nagle" userId="7b63e753-be02-4b51-a484-998be9625c7e" providerId="ADAL" clId="{F8342614-812F-4BAB-BB0D-62BD8478D4C0}" dt="2022-11-20T20:02:54.694" v="114" actId="47"/>
        <pc:sldMkLst>
          <pc:docMk/>
          <pc:sldMk cId="900190379" sldId="278"/>
        </pc:sldMkLst>
      </pc:sldChg>
      <pc:sldChg chg="modSp new mod">
        <pc:chgData name="Alex Lee Nagle" userId="7b63e753-be02-4b51-a484-998be9625c7e" providerId="ADAL" clId="{F8342614-812F-4BAB-BB0D-62BD8478D4C0}" dt="2022-11-20T20:03:09.645" v="137" actId="313"/>
        <pc:sldMkLst>
          <pc:docMk/>
          <pc:sldMk cId="2259285806" sldId="278"/>
        </pc:sldMkLst>
        <pc:spChg chg="mod">
          <ac:chgData name="Alex Lee Nagle" userId="7b63e753-be02-4b51-a484-998be9625c7e" providerId="ADAL" clId="{F8342614-812F-4BAB-BB0D-62BD8478D4C0}" dt="2022-11-20T20:03:09.645" v="137" actId="313"/>
          <ac:spMkLst>
            <pc:docMk/>
            <pc:sldMk cId="2259285806" sldId="278"/>
            <ac:spMk id="2" creationId="{1F30592E-47CE-B070-7FEE-28086B9CC417}"/>
          </ac:spMkLst>
        </pc:spChg>
      </pc:sldChg>
      <pc:sldChg chg="modSp new mod">
        <pc:chgData name="Alex Lee Nagle" userId="7b63e753-be02-4b51-a484-998be9625c7e" providerId="ADAL" clId="{F8342614-812F-4BAB-BB0D-62BD8478D4C0}" dt="2022-11-20T20:14:02.713" v="456" actId="1076"/>
        <pc:sldMkLst>
          <pc:docMk/>
          <pc:sldMk cId="2924458477" sldId="279"/>
        </pc:sldMkLst>
        <pc:spChg chg="mod">
          <ac:chgData name="Alex Lee Nagle" userId="7b63e753-be02-4b51-a484-998be9625c7e" providerId="ADAL" clId="{F8342614-812F-4BAB-BB0D-62BD8478D4C0}" dt="2022-11-20T20:08:10.017" v="299" actId="1076"/>
          <ac:spMkLst>
            <pc:docMk/>
            <pc:sldMk cId="2924458477" sldId="279"/>
            <ac:spMk id="2" creationId="{F1D54DCA-822E-705A-51C6-8F6D01A32B53}"/>
          </ac:spMkLst>
        </pc:spChg>
        <pc:spChg chg="mod">
          <ac:chgData name="Alex Lee Nagle" userId="7b63e753-be02-4b51-a484-998be9625c7e" providerId="ADAL" clId="{F8342614-812F-4BAB-BB0D-62BD8478D4C0}" dt="2022-11-20T20:07:37.737" v="288" actId="1076"/>
          <ac:spMkLst>
            <pc:docMk/>
            <pc:sldMk cId="2924458477" sldId="279"/>
            <ac:spMk id="3" creationId="{B8349FA0-1F52-F691-3121-10A96CD4B1E0}"/>
          </ac:spMkLst>
        </pc:spChg>
        <pc:spChg chg="mod">
          <ac:chgData name="Alex Lee Nagle" userId="7b63e753-be02-4b51-a484-998be9625c7e" providerId="ADAL" clId="{F8342614-812F-4BAB-BB0D-62BD8478D4C0}" dt="2022-11-20T20:14:02.713" v="456" actId="1076"/>
          <ac:spMkLst>
            <pc:docMk/>
            <pc:sldMk cId="2924458477" sldId="279"/>
            <ac:spMk id="4" creationId="{3652E370-65F8-FCCF-F951-780738BCED4E}"/>
          </ac:spMkLst>
        </pc:spChg>
        <pc:spChg chg="mod">
          <ac:chgData name="Alex Lee Nagle" userId="7b63e753-be02-4b51-a484-998be9625c7e" providerId="ADAL" clId="{F8342614-812F-4BAB-BB0D-62BD8478D4C0}" dt="2022-11-20T20:08:23.701" v="329" actId="20577"/>
          <ac:spMkLst>
            <pc:docMk/>
            <pc:sldMk cId="2924458477" sldId="279"/>
            <ac:spMk id="5" creationId="{A26F457A-0859-77AC-3E0C-36186037A266}"/>
          </ac:spMkLst>
        </pc:spChg>
        <pc:spChg chg="mod">
          <ac:chgData name="Alex Lee Nagle" userId="7b63e753-be02-4b51-a484-998be9625c7e" providerId="ADAL" clId="{F8342614-812F-4BAB-BB0D-62BD8478D4C0}" dt="2022-11-20T20:08:15.849" v="301" actId="1076"/>
          <ac:spMkLst>
            <pc:docMk/>
            <pc:sldMk cId="2924458477" sldId="279"/>
            <ac:spMk id="6" creationId="{257AD86D-E59F-C5F3-DF9C-AFD536148CB5}"/>
          </ac:spMkLst>
        </pc:spChg>
        <pc:spChg chg="mod">
          <ac:chgData name="Alex Lee Nagle" userId="7b63e753-be02-4b51-a484-998be9625c7e" providerId="ADAL" clId="{F8342614-812F-4BAB-BB0D-62BD8478D4C0}" dt="2022-11-20T20:07:35.049" v="287" actId="1076"/>
          <ac:spMkLst>
            <pc:docMk/>
            <pc:sldMk cId="2924458477" sldId="279"/>
            <ac:spMk id="7" creationId="{B7457D6F-E576-0E83-F745-68B42AD47FA9}"/>
          </ac:spMkLst>
        </pc:spChg>
        <pc:spChg chg="mod">
          <ac:chgData name="Alex Lee Nagle" userId="7b63e753-be02-4b51-a484-998be9625c7e" providerId="ADAL" clId="{F8342614-812F-4BAB-BB0D-62BD8478D4C0}" dt="2022-11-20T20:06:26.097" v="209" actId="20577"/>
          <ac:spMkLst>
            <pc:docMk/>
            <pc:sldMk cId="2924458477" sldId="279"/>
            <ac:spMk id="8" creationId="{F93EFDCD-7416-A406-A15B-672A2348E082}"/>
          </ac:spMkLst>
        </pc:spChg>
      </pc:sldChg>
      <pc:sldChg chg="addSp delSp modSp add mod">
        <pc:chgData name="Alex Lee Nagle" userId="7b63e753-be02-4b51-a484-998be9625c7e" providerId="ADAL" clId="{F8342614-812F-4BAB-BB0D-62BD8478D4C0}" dt="2022-11-20T20:09:24.721" v="388" actId="1076"/>
        <pc:sldMkLst>
          <pc:docMk/>
          <pc:sldMk cId="933621218" sldId="280"/>
        </pc:sldMkLst>
        <pc:spChg chg="mod">
          <ac:chgData name="Alex Lee Nagle" userId="7b63e753-be02-4b51-a484-998be9625c7e" providerId="ADAL" clId="{F8342614-812F-4BAB-BB0D-62BD8478D4C0}" dt="2022-11-20T20:09:14.017" v="385" actId="1076"/>
          <ac:spMkLst>
            <pc:docMk/>
            <pc:sldMk cId="933621218" sldId="280"/>
            <ac:spMk id="2" creationId="{F1D54DCA-822E-705A-51C6-8F6D01A32B53}"/>
          </ac:spMkLst>
        </pc:spChg>
        <pc:spChg chg="mod">
          <ac:chgData name="Alex Lee Nagle" userId="7b63e753-be02-4b51-a484-998be9625c7e" providerId="ADAL" clId="{F8342614-812F-4BAB-BB0D-62BD8478D4C0}" dt="2022-11-20T20:09:21.145" v="387" actId="1076"/>
          <ac:spMkLst>
            <pc:docMk/>
            <pc:sldMk cId="933621218" sldId="280"/>
            <ac:spMk id="3" creationId="{B8349FA0-1F52-F691-3121-10A96CD4B1E0}"/>
          </ac:spMkLst>
        </pc:spChg>
        <pc:spChg chg="mod">
          <ac:chgData name="Alex Lee Nagle" userId="7b63e753-be02-4b51-a484-998be9625c7e" providerId="ADAL" clId="{F8342614-812F-4BAB-BB0D-62BD8478D4C0}" dt="2022-11-20T20:09:17.520" v="386" actId="1076"/>
          <ac:spMkLst>
            <pc:docMk/>
            <pc:sldMk cId="933621218" sldId="280"/>
            <ac:spMk id="4" creationId="{3652E370-65F8-FCCF-F951-780738BCED4E}"/>
          </ac:spMkLst>
        </pc:spChg>
        <pc:spChg chg="mod">
          <ac:chgData name="Alex Lee Nagle" userId="7b63e753-be02-4b51-a484-998be9625c7e" providerId="ADAL" clId="{F8342614-812F-4BAB-BB0D-62BD8478D4C0}" dt="2022-11-20T20:09:24.721" v="388" actId="1076"/>
          <ac:spMkLst>
            <pc:docMk/>
            <pc:sldMk cId="933621218" sldId="280"/>
            <ac:spMk id="5" creationId="{A26F457A-0859-77AC-3E0C-36186037A266}"/>
          </ac:spMkLst>
        </pc:spChg>
        <pc:spChg chg="del">
          <ac:chgData name="Alex Lee Nagle" userId="7b63e753-be02-4b51-a484-998be9625c7e" providerId="ADAL" clId="{F8342614-812F-4BAB-BB0D-62BD8478D4C0}" dt="2022-11-20T20:09:07.557" v="382" actId="478"/>
          <ac:spMkLst>
            <pc:docMk/>
            <pc:sldMk cId="933621218" sldId="280"/>
            <ac:spMk id="6" creationId="{257AD86D-E59F-C5F3-DF9C-AFD536148CB5}"/>
          </ac:spMkLst>
        </pc:spChg>
        <pc:spChg chg="del">
          <ac:chgData name="Alex Lee Nagle" userId="7b63e753-be02-4b51-a484-998be9625c7e" providerId="ADAL" clId="{F8342614-812F-4BAB-BB0D-62BD8478D4C0}" dt="2022-11-20T20:09:10.518" v="384" actId="478"/>
          <ac:spMkLst>
            <pc:docMk/>
            <pc:sldMk cId="933621218" sldId="280"/>
            <ac:spMk id="7" creationId="{B7457D6F-E576-0E83-F745-68B42AD47FA9}"/>
          </ac:spMkLst>
        </pc:spChg>
        <pc:spChg chg="add del mod">
          <ac:chgData name="Alex Lee Nagle" userId="7b63e753-be02-4b51-a484-998be9625c7e" providerId="ADAL" clId="{F8342614-812F-4BAB-BB0D-62BD8478D4C0}" dt="2022-11-20T20:09:09.285" v="383" actId="478"/>
          <ac:spMkLst>
            <pc:docMk/>
            <pc:sldMk cId="933621218" sldId="280"/>
            <ac:spMk id="10" creationId="{4C272CBF-F35F-F715-EFF8-BDEA91E46B07}"/>
          </ac:spMkLst>
        </pc:spChg>
      </pc:sldChg>
      <pc:sldChg chg="addSp delSp modSp add mod">
        <pc:chgData name="Alex Lee Nagle" userId="7b63e753-be02-4b51-a484-998be9625c7e" providerId="ADAL" clId="{F8342614-812F-4BAB-BB0D-62BD8478D4C0}" dt="2022-11-20T20:11:18.651" v="425" actId="403"/>
        <pc:sldMkLst>
          <pc:docMk/>
          <pc:sldMk cId="1205124598" sldId="281"/>
        </pc:sldMkLst>
        <pc:graphicFrameChg chg="add del mod">
          <ac:chgData name="Alex Lee Nagle" userId="7b63e753-be02-4b51-a484-998be9625c7e" providerId="ADAL" clId="{F8342614-812F-4BAB-BB0D-62BD8478D4C0}" dt="2022-11-20T20:10:49.637" v="414"/>
          <ac:graphicFrameMkLst>
            <pc:docMk/>
            <pc:sldMk cId="1205124598" sldId="281"/>
            <ac:graphicFrameMk id="2" creationId="{456F6338-2E18-77EC-F784-22BA9827483C}"/>
          </ac:graphicFrameMkLst>
        </pc:graphicFrameChg>
        <pc:graphicFrameChg chg="add mod modGraphic">
          <ac:chgData name="Alex Lee Nagle" userId="7b63e753-be02-4b51-a484-998be9625c7e" providerId="ADAL" clId="{F8342614-812F-4BAB-BB0D-62BD8478D4C0}" dt="2022-11-20T20:11:18.651" v="425" actId="403"/>
          <ac:graphicFrameMkLst>
            <pc:docMk/>
            <pc:sldMk cId="1205124598" sldId="281"/>
            <ac:graphicFrameMk id="3" creationId="{23F37186-E85F-9911-7C13-A53142B35362}"/>
          </ac:graphicFrameMkLst>
        </pc:graphicFrameChg>
        <pc:graphicFrameChg chg="del">
          <ac:chgData name="Alex Lee Nagle" userId="7b63e753-be02-4b51-a484-998be9625c7e" providerId="ADAL" clId="{F8342614-812F-4BAB-BB0D-62BD8478D4C0}" dt="2022-11-20T20:10:47.470" v="412" actId="478"/>
          <ac:graphicFrameMkLst>
            <pc:docMk/>
            <pc:sldMk cId="1205124598" sldId="281"/>
            <ac:graphicFrameMk id="9" creationId="{BCC36376-3492-036F-4A38-584C662A8020}"/>
          </ac:graphicFrameMkLst>
        </pc:graphicFrameChg>
      </pc:sldChg>
      <pc:sldChg chg="addSp delSp modSp new mod">
        <pc:chgData name="Alex Lee Nagle" userId="7b63e753-be02-4b51-a484-998be9625c7e" providerId="ADAL" clId="{F8342614-812F-4BAB-BB0D-62BD8478D4C0}" dt="2022-11-20T20:18:52.200" v="543" actId="1076"/>
        <pc:sldMkLst>
          <pc:docMk/>
          <pc:sldMk cId="2096495537" sldId="282"/>
        </pc:sldMkLst>
        <pc:spChg chg="del">
          <ac:chgData name="Alex Lee Nagle" userId="7b63e753-be02-4b51-a484-998be9625c7e" providerId="ADAL" clId="{F8342614-812F-4BAB-BB0D-62BD8478D4C0}" dt="2022-11-20T20:17:29.896" v="479" actId="478"/>
          <ac:spMkLst>
            <pc:docMk/>
            <pc:sldMk cId="2096495537" sldId="282"/>
            <ac:spMk id="2" creationId="{8235E685-D5DF-5FB5-446D-BB1FECC50D21}"/>
          </ac:spMkLst>
        </pc:spChg>
        <pc:spChg chg="del">
          <ac:chgData name="Alex Lee Nagle" userId="7b63e753-be02-4b51-a484-998be9625c7e" providerId="ADAL" clId="{F8342614-812F-4BAB-BB0D-62BD8478D4C0}" dt="2022-11-20T20:17:32.912" v="480" actId="478"/>
          <ac:spMkLst>
            <pc:docMk/>
            <pc:sldMk cId="2096495537" sldId="282"/>
            <ac:spMk id="3" creationId="{9367634E-C297-4DB0-EABC-B900176B0444}"/>
          </ac:spMkLst>
        </pc:spChg>
        <pc:spChg chg="mod">
          <ac:chgData name="Alex Lee Nagle" userId="7b63e753-be02-4b51-a484-998be9625c7e" providerId="ADAL" clId="{F8342614-812F-4BAB-BB0D-62BD8478D4C0}" dt="2022-11-20T20:17:27.185" v="478" actId="313"/>
          <ac:spMkLst>
            <pc:docMk/>
            <pc:sldMk cId="2096495537" sldId="282"/>
            <ac:spMk id="4" creationId="{B64EFD01-623A-FBE6-D1E3-95E6EDBF637D}"/>
          </ac:spMkLst>
        </pc:spChg>
        <pc:spChg chg="add mod">
          <ac:chgData name="Alex Lee Nagle" userId="7b63e753-be02-4b51-a484-998be9625c7e" providerId="ADAL" clId="{F8342614-812F-4BAB-BB0D-62BD8478D4C0}" dt="2022-11-20T20:18:38.167" v="539" actId="1076"/>
          <ac:spMkLst>
            <pc:docMk/>
            <pc:sldMk cId="2096495537" sldId="282"/>
            <ac:spMk id="7" creationId="{F3E4F7A2-547A-24BD-E6C1-B543CF9E15D4}"/>
          </ac:spMkLst>
        </pc:spChg>
        <pc:picChg chg="add mod modCrop">
          <ac:chgData name="Alex Lee Nagle" userId="7b63e753-be02-4b51-a484-998be9625c7e" providerId="ADAL" clId="{F8342614-812F-4BAB-BB0D-62BD8478D4C0}" dt="2022-11-20T20:18:52.200" v="543" actId="1076"/>
          <ac:picMkLst>
            <pc:docMk/>
            <pc:sldMk cId="2096495537" sldId="282"/>
            <ac:picMk id="6" creationId="{E7DB4FDB-C485-B739-6B5E-D87EA8114B08}"/>
          </ac:picMkLst>
        </pc:picChg>
      </pc:sldChg>
      <pc:sldChg chg="addSp delSp modSp add mod">
        <pc:chgData name="Alex Lee Nagle" userId="7b63e753-be02-4b51-a484-998be9625c7e" providerId="ADAL" clId="{F8342614-812F-4BAB-BB0D-62BD8478D4C0}" dt="2022-11-20T20:21:25.096" v="561" actId="1076"/>
        <pc:sldMkLst>
          <pc:docMk/>
          <pc:sldMk cId="1055376385" sldId="283"/>
        </pc:sldMkLst>
        <pc:spChg chg="mod">
          <ac:chgData name="Alex Lee Nagle" userId="7b63e753-be02-4b51-a484-998be9625c7e" providerId="ADAL" clId="{F8342614-812F-4BAB-BB0D-62BD8478D4C0}" dt="2022-11-20T20:21:25.096" v="561" actId="1076"/>
          <ac:spMkLst>
            <pc:docMk/>
            <pc:sldMk cId="1055376385" sldId="283"/>
            <ac:spMk id="4" creationId="{B64EFD01-623A-FBE6-D1E3-95E6EDBF637D}"/>
          </ac:spMkLst>
        </pc:spChg>
        <pc:picChg chg="add mod">
          <ac:chgData name="Alex Lee Nagle" userId="7b63e753-be02-4b51-a484-998be9625c7e" providerId="ADAL" clId="{F8342614-812F-4BAB-BB0D-62BD8478D4C0}" dt="2022-11-20T20:20:42.368" v="557" actId="1076"/>
          <ac:picMkLst>
            <pc:docMk/>
            <pc:sldMk cId="1055376385" sldId="283"/>
            <ac:picMk id="3" creationId="{2956543C-8BC4-0262-3930-3471189AE9C8}"/>
          </ac:picMkLst>
        </pc:picChg>
        <pc:picChg chg="add mod">
          <ac:chgData name="Alex Lee Nagle" userId="7b63e753-be02-4b51-a484-998be9625c7e" providerId="ADAL" clId="{F8342614-812F-4BAB-BB0D-62BD8478D4C0}" dt="2022-11-20T20:20:49.216" v="560" actId="14100"/>
          <ac:picMkLst>
            <pc:docMk/>
            <pc:sldMk cId="1055376385" sldId="283"/>
            <ac:picMk id="6" creationId="{7C753C59-91DB-EA1F-A333-E77455A038AF}"/>
          </ac:picMkLst>
        </pc:picChg>
        <pc:picChg chg="add del mod">
          <ac:chgData name="Alex Lee Nagle" userId="7b63e753-be02-4b51-a484-998be9625c7e" providerId="ADAL" clId="{F8342614-812F-4BAB-BB0D-62BD8478D4C0}" dt="2022-11-20T20:20:25.203" v="547" actId="478"/>
          <ac:picMkLst>
            <pc:docMk/>
            <pc:sldMk cId="1055376385" sldId="283"/>
            <ac:picMk id="8" creationId="{EE980D2A-51C6-A8BF-A37E-A437E9CFDB93}"/>
          </ac:picMkLst>
        </pc:picChg>
      </pc:sldChg>
    </pc:docChg>
  </pc:docChgLst>
  <pc:docChgLst>
    <pc:chgData name="Alex Lee Nagle" userId="S::aln259@nau.edu::7b63e753-be02-4b51-a484-998be9625c7e" providerId="AD" clId="Web-{D71CAC0C-C9A0-4693-8009-55D68B82B9DC}"/>
    <pc:docChg chg="delSld modSld">
      <pc:chgData name="Alex Lee Nagle" userId="S::aln259@nau.edu::7b63e753-be02-4b51-a484-998be9625c7e" providerId="AD" clId="Web-{D71CAC0C-C9A0-4693-8009-55D68B82B9DC}" dt="2022-11-30T17:22:56.506" v="36"/>
      <pc:docMkLst>
        <pc:docMk/>
      </pc:docMkLst>
      <pc:sldChg chg="modSp">
        <pc:chgData name="Alex Lee Nagle" userId="S::aln259@nau.edu::7b63e753-be02-4b51-a484-998be9625c7e" providerId="AD" clId="Web-{D71CAC0C-C9A0-4693-8009-55D68B82B9DC}" dt="2022-11-30T17:09:38.472" v="1" actId="20577"/>
        <pc:sldMkLst>
          <pc:docMk/>
          <pc:sldMk cId="109857222" sldId="256"/>
        </pc:sldMkLst>
        <pc:spChg chg="mod">
          <ac:chgData name="Alex Lee Nagle" userId="S::aln259@nau.edu::7b63e753-be02-4b51-a484-998be9625c7e" providerId="AD" clId="Web-{D71CAC0C-C9A0-4693-8009-55D68B82B9DC}" dt="2022-11-30T17:09:38.472" v="1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Alex Lee Nagle" userId="S::aln259@nau.edu::7b63e753-be02-4b51-a484-998be9625c7e" providerId="AD" clId="Web-{D71CAC0C-C9A0-4693-8009-55D68B82B9DC}" dt="2022-11-30T17:15:28.712" v="15"/>
        <pc:sldMkLst>
          <pc:docMk/>
          <pc:sldMk cId="1840301154" sldId="276"/>
        </pc:sldMkLst>
        <pc:graphicFrameChg chg="mod modGraphic">
          <ac:chgData name="Alex Lee Nagle" userId="S::aln259@nau.edu::7b63e753-be02-4b51-a484-998be9625c7e" providerId="AD" clId="Web-{D71CAC0C-C9A0-4693-8009-55D68B82B9DC}" dt="2022-11-30T17:15:28.712" v="15"/>
          <ac:graphicFrameMkLst>
            <pc:docMk/>
            <pc:sldMk cId="1840301154" sldId="276"/>
            <ac:graphicFrameMk id="9" creationId="{BCC36376-3492-036F-4A38-584C662A8020}"/>
          </ac:graphicFrameMkLst>
        </pc:graphicFrameChg>
      </pc:sldChg>
      <pc:sldChg chg="modSp">
        <pc:chgData name="Alex Lee Nagle" userId="S::aln259@nau.edu::7b63e753-be02-4b51-a484-998be9625c7e" providerId="AD" clId="Web-{D71CAC0C-C9A0-4693-8009-55D68B82B9DC}" dt="2022-11-30T17:21:43.298" v="35"/>
        <pc:sldMkLst>
          <pc:docMk/>
          <pc:sldMk cId="1205124598" sldId="281"/>
        </pc:sldMkLst>
        <pc:graphicFrameChg chg="mod modGraphic">
          <ac:chgData name="Alex Lee Nagle" userId="S::aln259@nau.edu::7b63e753-be02-4b51-a484-998be9625c7e" providerId="AD" clId="Web-{D71CAC0C-C9A0-4693-8009-55D68B82B9DC}" dt="2022-11-30T17:21:43.298" v="35"/>
          <ac:graphicFrameMkLst>
            <pc:docMk/>
            <pc:sldMk cId="1205124598" sldId="281"/>
            <ac:graphicFrameMk id="3" creationId="{23F37186-E85F-9911-7C13-A53142B35362}"/>
          </ac:graphicFrameMkLst>
        </pc:graphicFrameChg>
      </pc:sldChg>
      <pc:sldChg chg="del">
        <pc:chgData name="Alex Lee Nagle" userId="S::aln259@nau.edu::7b63e753-be02-4b51-a484-998be9625c7e" providerId="AD" clId="Web-{D71CAC0C-C9A0-4693-8009-55D68B82B9DC}" dt="2022-11-30T17:22:56.506" v="36"/>
        <pc:sldMkLst>
          <pc:docMk/>
          <pc:sldMk cId="2096495537" sldId="282"/>
        </pc:sldMkLst>
      </pc:sldChg>
    </pc:docChg>
  </pc:docChgLst>
  <pc:docChgLst>
    <pc:chgData name="Lumini Sanara Senaviratne Edirisinghe Mudiyanselage" userId="S::lse34@iris.nau.edu::ba3f811b-f7d3-4670-86c7-4632c1aaab4e" providerId="AD" clId="Web-{037B25E6-2D4A-456E-86B0-50026661CD1B}"/>
    <pc:docChg chg="modSld">
      <pc:chgData name="Lumini Sanara Senaviratne Edirisinghe Mudiyanselage" userId="S::lse34@iris.nau.edu::ba3f811b-f7d3-4670-86c7-4632c1aaab4e" providerId="AD" clId="Web-{037B25E6-2D4A-456E-86B0-50026661CD1B}" dt="2022-11-30T18:11:22.804" v="99" actId="20577"/>
      <pc:docMkLst>
        <pc:docMk/>
      </pc:docMkLst>
      <pc:sldChg chg="addSp modSp">
        <pc:chgData name="Lumini Sanara Senaviratne Edirisinghe Mudiyanselage" userId="S::lse34@iris.nau.edu::ba3f811b-f7d3-4670-86c7-4632c1aaab4e" providerId="AD" clId="Web-{037B25E6-2D4A-456E-86B0-50026661CD1B}" dt="2022-11-30T18:11:22.804" v="99" actId="20577"/>
        <pc:sldMkLst>
          <pc:docMk/>
          <pc:sldMk cId="2846058132" sldId="284"/>
        </pc:sldMkLst>
        <pc:spChg chg="mod">
          <ac:chgData name="Lumini Sanara Senaviratne Edirisinghe Mudiyanselage" userId="S::lse34@iris.nau.edu::ba3f811b-f7d3-4670-86c7-4632c1aaab4e" providerId="AD" clId="Web-{037B25E6-2D4A-456E-86B0-50026661CD1B}" dt="2022-11-30T18:11:22.804" v="99" actId="20577"/>
          <ac:spMkLst>
            <pc:docMk/>
            <pc:sldMk cId="2846058132" sldId="284"/>
            <ac:spMk id="13" creationId="{D976F3A9-41D9-2533-A0FA-5A2DB2B0635B}"/>
          </ac:spMkLst>
        </pc:spChg>
        <pc:picChg chg="add mod">
          <ac:chgData name="Lumini Sanara Senaviratne Edirisinghe Mudiyanselage" userId="S::lse34@iris.nau.edu::ba3f811b-f7d3-4670-86c7-4632c1aaab4e" providerId="AD" clId="Web-{037B25E6-2D4A-456E-86B0-50026661CD1B}" dt="2022-11-30T18:10:33.100" v="87" actId="14100"/>
          <ac:picMkLst>
            <pc:docMk/>
            <pc:sldMk cId="2846058132" sldId="284"/>
            <ac:picMk id="2" creationId="{93B8FBDE-09E5-247F-1272-AE87E216C611}"/>
          </ac:picMkLst>
        </pc:picChg>
      </pc:sldChg>
    </pc:docChg>
  </pc:docChgLst>
  <pc:docChgLst>
    <pc:chgData name="Lumini Sanara Senaviratne Edirisinghe Mudiyanselage" userId="ba3f811b-f7d3-4670-86c7-4632c1aaab4e" providerId="ADAL" clId="{0CB2561B-61B7-FB4C-A3A7-761851BBFE11}"/>
    <pc:docChg chg="custSel addSld modSld sldOrd">
      <pc:chgData name="Lumini Sanara Senaviratne Edirisinghe Mudiyanselage" userId="ba3f811b-f7d3-4670-86c7-4632c1aaab4e" providerId="ADAL" clId="{0CB2561B-61B7-FB4C-A3A7-761851BBFE11}" dt="2022-11-21T16:58:16.456" v="327" actId="20577"/>
      <pc:docMkLst>
        <pc:docMk/>
      </pc:docMkLst>
      <pc:sldChg chg="addSp delSp modSp mod setBg">
        <pc:chgData name="Lumini Sanara Senaviratne Edirisinghe Mudiyanselage" userId="ba3f811b-f7d3-4670-86c7-4632c1aaab4e" providerId="ADAL" clId="{0CB2561B-61B7-FB4C-A3A7-761851BBFE11}" dt="2022-11-21T04:55:47.134" v="243" actId="1076"/>
        <pc:sldMkLst>
          <pc:docMk/>
          <pc:sldMk cId="76379197" sldId="274"/>
        </pc:sldMkLst>
        <pc:spChg chg="del">
          <ac:chgData name="Lumini Sanara Senaviratne Edirisinghe Mudiyanselage" userId="ba3f811b-f7d3-4670-86c7-4632c1aaab4e" providerId="ADAL" clId="{0CB2561B-61B7-FB4C-A3A7-761851BBFE11}" dt="2022-11-20T16:38:45.287" v="64" actId="478"/>
          <ac:spMkLst>
            <pc:docMk/>
            <pc:sldMk cId="76379197" sldId="274"/>
            <ac:spMk id="2" creationId="{DF89621E-5EFA-A022-9E4C-785C8CF34E0A}"/>
          </ac:spMkLst>
        </pc:spChg>
        <pc:spChg chg="del">
          <ac:chgData name="Lumini Sanara Senaviratne Edirisinghe Mudiyanselage" userId="ba3f811b-f7d3-4670-86c7-4632c1aaab4e" providerId="ADAL" clId="{0CB2561B-61B7-FB4C-A3A7-761851BBFE11}" dt="2022-11-20T16:38:49.202" v="65" actId="478"/>
          <ac:spMkLst>
            <pc:docMk/>
            <pc:sldMk cId="76379197" sldId="274"/>
            <ac:spMk id="3" creationId="{193FC659-1D69-2D8B-F596-34A589730FAB}"/>
          </ac:spMkLst>
        </pc:spChg>
        <pc:spChg chg="del">
          <ac:chgData name="Lumini Sanara Senaviratne Edirisinghe Mudiyanselage" userId="ba3f811b-f7d3-4670-86c7-4632c1aaab4e" providerId="ADAL" clId="{0CB2561B-61B7-FB4C-A3A7-761851BBFE11}" dt="2022-11-20T16:38:42.569" v="63" actId="478"/>
          <ac:spMkLst>
            <pc:docMk/>
            <pc:sldMk cId="76379197" sldId="274"/>
            <ac:spMk id="4" creationId="{BBE8E3BB-8309-A783-57FF-1240A92ECCF1}"/>
          </ac:spMkLst>
        </pc:spChg>
        <pc:spChg chg="del">
          <ac:chgData name="Lumini Sanara Senaviratne Edirisinghe Mudiyanselage" userId="ba3f811b-f7d3-4670-86c7-4632c1aaab4e" providerId="ADAL" clId="{0CB2561B-61B7-FB4C-A3A7-761851BBFE11}" dt="2022-11-20T16:38:39.601" v="62" actId="478"/>
          <ac:spMkLst>
            <pc:docMk/>
            <pc:sldMk cId="76379197" sldId="274"/>
            <ac:spMk id="5" creationId="{D7C4C088-728F-DBFE-E5D0-4555E8AA811A}"/>
          </ac:spMkLst>
        </pc:spChg>
        <pc:spChg chg="del">
          <ac:chgData name="Lumini Sanara Senaviratne Edirisinghe Mudiyanselage" userId="ba3f811b-f7d3-4670-86c7-4632c1aaab4e" providerId="ADAL" clId="{0CB2561B-61B7-FB4C-A3A7-761851BBFE11}" dt="2022-11-20T16:38:51.754" v="66" actId="478"/>
          <ac:spMkLst>
            <pc:docMk/>
            <pc:sldMk cId="76379197" sldId="274"/>
            <ac:spMk id="6" creationId="{7F4642C9-161B-6AF8-83FD-956CF89BE7DE}"/>
          </ac:spMkLst>
        </pc:spChg>
        <pc:spChg chg="del mod">
          <ac:chgData name="Lumini Sanara Senaviratne Edirisinghe Mudiyanselage" userId="ba3f811b-f7d3-4670-86c7-4632c1aaab4e" providerId="ADAL" clId="{0CB2561B-61B7-FB4C-A3A7-761851BBFE11}" dt="2022-11-20T16:38:33.436" v="61" actId="478"/>
          <ac:spMkLst>
            <pc:docMk/>
            <pc:sldMk cId="76379197" sldId="274"/>
            <ac:spMk id="7" creationId="{BA673941-93B2-E8E2-2F97-1C1C884BF358}"/>
          </ac:spMkLst>
        </pc:spChg>
        <pc:spChg chg="mod">
          <ac:chgData name="Lumini Sanara Senaviratne Edirisinghe Mudiyanselage" userId="ba3f811b-f7d3-4670-86c7-4632c1aaab4e" providerId="ADAL" clId="{0CB2561B-61B7-FB4C-A3A7-761851BBFE11}" dt="2022-11-20T16:38:55.549" v="67" actId="14100"/>
          <ac:spMkLst>
            <pc:docMk/>
            <pc:sldMk cId="76379197" sldId="274"/>
            <ac:spMk id="8" creationId="{73144D62-7BD8-D701-71D0-C83C0E4E3A92}"/>
          </ac:spMkLst>
        </pc:spChg>
        <pc:spChg chg="add del mod">
          <ac:chgData name="Lumini Sanara Senaviratne Edirisinghe Mudiyanselage" userId="ba3f811b-f7d3-4670-86c7-4632c1aaab4e" providerId="ADAL" clId="{0CB2561B-61B7-FB4C-A3A7-761851BBFE11}" dt="2022-11-20T16:53:12.591" v="95"/>
          <ac:spMkLst>
            <pc:docMk/>
            <pc:sldMk cId="76379197" sldId="274"/>
            <ac:spMk id="9" creationId="{D190F47E-9060-774D-CC63-AE93B0EFBE84}"/>
          </ac:spMkLst>
        </pc:spChg>
        <pc:spChg chg="add mod">
          <ac:chgData name="Lumini Sanara Senaviratne Edirisinghe Mudiyanselage" userId="ba3f811b-f7d3-4670-86c7-4632c1aaab4e" providerId="ADAL" clId="{0CB2561B-61B7-FB4C-A3A7-761851BBFE11}" dt="2022-11-20T16:53:09.957" v="93" actId="20577"/>
          <ac:spMkLst>
            <pc:docMk/>
            <pc:sldMk cId="76379197" sldId="274"/>
            <ac:spMk id="13" creationId="{9B6E006C-95D0-B4BE-2F57-7049FC9A4624}"/>
          </ac:spMkLst>
        </pc:spChg>
        <pc:spChg chg="add mod">
          <ac:chgData name="Lumini Sanara Senaviratne Edirisinghe Mudiyanselage" userId="ba3f811b-f7d3-4670-86c7-4632c1aaab4e" providerId="ADAL" clId="{0CB2561B-61B7-FB4C-A3A7-761851BBFE11}" dt="2022-11-21T04:55:47.134" v="243" actId="1076"/>
          <ac:spMkLst>
            <pc:docMk/>
            <pc:sldMk cId="76379197" sldId="274"/>
            <ac:spMk id="14" creationId="{6239FC7C-8019-DC42-F9EA-373BD524A621}"/>
          </ac:spMkLst>
        </pc:spChg>
        <pc:spChg chg="add del mod">
          <ac:chgData name="Lumini Sanara Senaviratne Edirisinghe Mudiyanselage" userId="ba3f811b-f7d3-4670-86c7-4632c1aaab4e" providerId="ADAL" clId="{0CB2561B-61B7-FB4C-A3A7-761851BBFE11}" dt="2022-11-21T04:52:42.948" v="200"/>
          <ac:spMkLst>
            <pc:docMk/>
            <pc:sldMk cId="76379197" sldId="274"/>
            <ac:spMk id="15" creationId="{594A64FB-F05B-5073-AF35-4653F2A069A6}"/>
          </ac:spMkLst>
        </pc:spChg>
        <pc:spChg chg="add mod">
          <ac:chgData name="Lumini Sanara Senaviratne Edirisinghe Mudiyanselage" userId="ba3f811b-f7d3-4670-86c7-4632c1aaab4e" providerId="ADAL" clId="{0CB2561B-61B7-FB4C-A3A7-761851BBFE11}" dt="2022-11-21T04:55:39.838" v="242" actId="1076"/>
          <ac:spMkLst>
            <pc:docMk/>
            <pc:sldMk cId="76379197" sldId="274"/>
            <ac:spMk id="16" creationId="{72423F38-8AC7-A6EA-D9D2-655BE834CAB4}"/>
          </ac:spMkLst>
        </pc:spChg>
        <pc:picChg chg="add del mod">
          <ac:chgData name="Lumini Sanara Senaviratne Edirisinghe Mudiyanselage" userId="ba3f811b-f7d3-4670-86c7-4632c1aaab4e" providerId="ADAL" clId="{0CB2561B-61B7-FB4C-A3A7-761851BBFE11}" dt="2022-11-20T16:52:42.984" v="86" actId="478"/>
          <ac:picMkLst>
            <pc:docMk/>
            <pc:sldMk cId="76379197" sldId="274"/>
            <ac:picMk id="11" creationId="{926EA5D8-D1C7-EED8-EBEA-A9274C150964}"/>
          </ac:picMkLst>
        </pc:picChg>
        <pc:picChg chg="add mod">
          <ac:chgData name="Lumini Sanara Senaviratne Edirisinghe Mudiyanselage" userId="ba3f811b-f7d3-4670-86c7-4632c1aaab4e" providerId="ADAL" clId="{0CB2561B-61B7-FB4C-A3A7-761851BBFE11}" dt="2022-11-20T16:52:38.605" v="85" actId="962"/>
          <ac:picMkLst>
            <pc:docMk/>
            <pc:sldMk cId="76379197" sldId="274"/>
            <ac:picMk id="12" creationId="{CA1678CF-97D9-4BC3-DD3C-9BC8DA6DB0C0}"/>
          </ac:picMkLst>
        </pc:picChg>
        <pc:picChg chg="add del mod">
          <ac:chgData name="Lumini Sanara Senaviratne Edirisinghe Mudiyanselage" userId="ba3f811b-f7d3-4670-86c7-4632c1aaab4e" providerId="ADAL" clId="{0CB2561B-61B7-FB4C-A3A7-761851BBFE11}" dt="2022-11-21T04:48:59.508" v="185" actId="478"/>
          <ac:picMkLst>
            <pc:docMk/>
            <pc:sldMk cId="76379197" sldId="274"/>
            <ac:picMk id="1026" creationId="{1BBA2764-A452-3587-6A85-A0C8F2842E1B}"/>
          </ac:picMkLst>
        </pc:picChg>
      </pc:sldChg>
      <pc:sldChg chg="modSp mod">
        <pc:chgData name="Lumini Sanara Senaviratne Edirisinghe Mudiyanselage" userId="ba3f811b-f7d3-4670-86c7-4632c1aaab4e" providerId="ADAL" clId="{0CB2561B-61B7-FB4C-A3A7-761851BBFE11}" dt="2022-11-21T16:58:16.456" v="327" actId="20577"/>
        <pc:sldMkLst>
          <pc:docMk/>
          <pc:sldMk cId="1840301154" sldId="276"/>
        </pc:sldMkLst>
        <pc:graphicFrameChg chg="modGraphic">
          <ac:chgData name="Lumini Sanara Senaviratne Edirisinghe Mudiyanselage" userId="ba3f811b-f7d3-4670-86c7-4632c1aaab4e" providerId="ADAL" clId="{0CB2561B-61B7-FB4C-A3A7-761851BBFE11}" dt="2022-11-21T16:58:16.456" v="327" actId="20577"/>
          <ac:graphicFrameMkLst>
            <pc:docMk/>
            <pc:sldMk cId="1840301154" sldId="276"/>
            <ac:graphicFrameMk id="9" creationId="{BCC36376-3492-036F-4A38-584C662A8020}"/>
          </ac:graphicFrameMkLst>
        </pc:graphicFrameChg>
      </pc:sldChg>
      <pc:sldChg chg="modSp mod">
        <pc:chgData name="Lumini Sanara Senaviratne Edirisinghe Mudiyanselage" userId="ba3f811b-f7d3-4670-86c7-4632c1aaab4e" providerId="ADAL" clId="{0CB2561B-61B7-FB4C-A3A7-761851BBFE11}" dt="2022-11-21T16:57:53.646" v="316" actId="20577"/>
        <pc:sldMkLst>
          <pc:docMk/>
          <pc:sldMk cId="933621218" sldId="280"/>
        </pc:sldMkLst>
        <pc:spChg chg="mod">
          <ac:chgData name="Lumini Sanara Senaviratne Edirisinghe Mudiyanselage" userId="ba3f811b-f7d3-4670-86c7-4632c1aaab4e" providerId="ADAL" clId="{0CB2561B-61B7-FB4C-A3A7-761851BBFE11}" dt="2022-11-21T16:57:53.646" v="316" actId="20577"/>
          <ac:spMkLst>
            <pc:docMk/>
            <pc:sldMk cId="933621218" sldId="280"/>
            <ac:spMk id="2" creationId="{F1D54DCA-822E-705A-51C6-8F6D01A32B53}"/>
          </ac:spMkLst>
        </pc:spChg>
      </pc:sldChg>
      <pc:sldChg chg="modSp mod">
        <pc:chgData name="Lumini Sanara Senaviratne Edirisinghe Mudiyanselage" userId="ba3f811b-f7d3-4670-86c7-4632c1aaab4e" providerId="ADAL" clId="{0CB2561B-61B7-FB4C-A3A7-761851BBFE11}" dt="2022-11-21T05:04:01.648" v="287" actId="20577"/>
        <pc:sldMkLst>
          <pc:docMk/>
          <pc:sldMk cId="1205124598" sldId="281"/>
        </pc:sldMkLst>
        <pc:graphicFrameChg chg="modGraphic">
          <ac:chgData name="Lumini Sanara Senaviratne Edirisinghe Mudiyanselage" userId="ba3f811b-f7d3-4670-86c7-4632c1aaab4e" providerId="ADAL" clId="{0CB2561B-61B7-FB4C-A3A7-761851BBFE11}" dt="2022-11-21T05:04:01.648" v="287" actId="20577"/>
          <ac:graphicFrameMkLst>
            <pc:docMk/>
            <pc:sldMk cId="1205124598" sldId="281"/>
            <ac:graphicFrameMk id="3" creationId="{23F37186-E85F-9911-7C13-A53142B35362}"/>
          </ac:graphicFrameMkLst>
        </pc:graphicFrameChg>
      </pc:sldChg>
      <pc:sldChg chg="addSp delSp modSp new mod ord">
        <pc:chgData name="Lumini Sanara Senaviratne Edirisinghe Mudiyanselage" userId="ba3f811b-f7d3-4670-86c7-4632c1aaab4e" providerId="ADAL" clId="{0CB2561B-61B7-FB4C-A3A7-761851BBFE11}" dt="2022-11-21T16:56:57.731" v="293" actId="14100"/>
        <pc:sldMkLst>
          <pc:docMk/>
          <pc:sldMk cId="2846058132" sldId="284"/>
        </pc:sldMkLst>
        <pc:spChg chg="del">
          <ac:chgData name="Lumini Sanara Senaviratne Edirisinghe Mudiyanselage" userId="ba3f811b-f7d3-4670-86c7-4632c1aaab4e" providerId="ADAL" clId="{0CB2561B-61B7-FB4C-A3A7-761851BBFE11}" dt="2022-11-21T03:42:27.831" v="169" actId="478"/>
          <ac:spMkLst>
            <pc:docMk/>
            <pc:sldMk cId="2846058132" sldId="284"/>
            <ac:spMk id="2" creationId="{C9CBC544-4208-3DE3-A87E-3AA0FFE28755}"/>
          </ac:spMkLst>
        </pc:spChg>
        <pc:spChg chg="del">
          <ac:chgData name="Lumini Sanara Senaviratne Edirisinghe Mudiyanselage" userId="ba3f811b-f7d3-4670-86c7-4632c1aaab4e" providerId="ADAL" clId="{0CB2561B-61B7-FB4C-A3A7-761851BBFE11}" dt="2022-11-21T03:42:31.061" v="170" actId="478"/>
          <ac:spMkLst>
            <pc:docMk/>
            <pc:sldMk cId="2846058132" sldId="284"/>
            <ac:spMk id="3" creationId="{CE9B4485-A3FD-CD2C-464D-9CFD83232B7E}"/>
          </ac:spMkLst>
        </pc:spChg>
        <pc:spChg chg="mod">
          <ac:chgData name="Lumini Sanara Senaviratne Edirisinghe Mudiyanselage" userId="ba3f811b-f7d3-4670-86c7-4632c1aaab4e" providerId="ADAL" clId="{0CB2561B-61B7-FB4C-A3A7-761851BBFE11}" dt="2022-11-21T03:42:06.316" v="165" actId="20577"/>
          <ac:spMkLst>
            <pc:docMk/>
            <pc:sldMk cId="2846058132" sldId="284"/>
            <ac:spMk id="4" creationId="{6A95E684-D00A-1CA6-D001-A35887D12082}"/>
          </ac:spMkLst>
        </pc:spChg>
        <pc:spChg chg="del mod">
          <ac:chgData name="Lumini Sanara Senaviratne Edirisinghe Mudiyanselage" userId="ba3f811b-f7d3-4670-86c7-4632c1aaab4e" providerId="ADAL" clId="{0CB2561B-61B7-FB4C-A3A7-761851BBFE11}" dt="2022-11-21T03:42:21.528" v="167" actId="478"/>
          <ac:spMkLst>
            <pc:docMk/>
            <pc:sldMk cId="2846058132" sldId="284"/>
            <ac:spMk id="5" creationId="{53888677-1448-CB2C-52B3-AA44CE96E35D}"/>
          </ac:spMkLst>
        </pc:spChg>
        <pc:spChg chg="del">
          <ac:chgData name="Lumini Sanara Senaviratne Edirisinghe Mudiyanselage" userId="ba3f811b-f7d3-4670-86c7-4632c1aaab4e" providerId="ADAL" clId="{0CB2561B-61B7-FB4C-A3A7-761851BBFE11}" dt="2022-11-21T03:42:33.869" v="171" actId="478"/>
          <ac:spMkLst>
            <pc:docMk/>
            <pc:sldMk cId="2846058132" sldId="284"/>
            <ac:spMk id="6" creationId="{78DCEA3A-58A4-A893-B499-88462D92828B}"/>
          </ac:spMkLst>
        </pc:spChg>
        <pc:spChg chg="del">
          <ac:chgData name="Lumini Sanara Senaviratne Edirisinghe Mudiyanselage" userId="ba3f811b-f7d3-4670-86c7-4632c1aaab4e" providerId="ADAL" clId="{0CB2561B-61B7-FB4C-A3A7-761851BBFE11}" dt="2022-11-21T03:42:35.961" v="172" actId="478"/>
          <ac:spMkLst>
            <pc:docMk/>
            <pc:sldMk cId="2846058132" sldId="284"/>
            <ac:spMk id="7" creationId="{A5072A69-CF76-ED82-925F-61A014952AEE}"/>
          </ac:spMkLst>
        </pc:spChg>
        <pc:spChg chg="del">
          <ac:chgData name="Lumini Sanara Senaviratne Edirisinghe Mudiyanselage" userId="ba3f811b-f7d3-4670-86c7-4632c1aaab4e" providerId="ADAL" clId="{0CB2561B-61B7-FB4C-A3A7-761851BBFE11}" dt="2022-11-21T03:42:04.163" v="164" actId="478"/>
          <ac:spMkLst>
            <pc:docMk/>
            <pc:sldMk cId="2846058132" sldId="284"/>
            <ac:spMk id="8" creationId="{2CEDD037-BF16-E53E-E3F7-91D77C9B6D4D}"/>
          </ac:spMkLst>
        </pc:spChg>
        <pc:spChg chg="add del mod">
          <ac:chgData name="Lumini Sanara Senaviratne Edirisinghe Mudiyanselage" userId="ba3f811b-f7d3-4670-86c7-4632c1aaab4e" providerId="ADAL" clId="{0CB2561B-61B7-FB4C-A3A7-761851BBFE11}" dt="2022-11-21T03:42:25.032" v="168" actId="478"/>
          <ac:spMkLst>
            <pc:docMk/>
            <pc:sldMk cId="2846058132" sldId="284"/>
            <ac:spMk id="10" creationId="{5A788CDE-A698-1F1E-B67F-A0F60483D0CF}"/>
          </ac:spMkLst>
        </pc:spChg>
        <pc:spChg chg="add mod">
          <ac:chgData name="Lumini Sanara Senaviratne Edirisinghe Mudiyanselage" userId="ba3f811b-f7d3-4670-86c7-4632c1aaab4e" providerId="ADAL" clId="{0CB2561B-61B7-FB4C-A3A7-761851BBFE11}" dt="2022-11-21T04:53:45.611" v="208" actId="1076"/>
          <ac:spMkLst>
            <pc:docMk/>
            <pc:sldMk cId="2846058132" sldId="284"/>
            <ac:spMk id="13" creationId="{D976F3A9-41D9-2533-A0FA-5A2DB2B0635B}"/>
          </ac:spMkLst>
        </pc:spChg>
        <pc:graphicFrameChg chg="add del mod">
          <ac:chgData name="Lumini Sanara Senaviratne Edirisinghe Mudiyanselage" userId="ba3f811b-f7d3-4670-86c7-4632c1aaab4e" providerId="ADAL" clId="{0CB2561B-61B7-FB4C-A3A7-761851BBFE11}" dt="2022-11-21T16:56:46.654" v="290" actId="478"/>
          <ac:graphicFrameMkLst>
            <pc:docMk/>
            <pc:sldMk cId="2846058132" sldId="284"/>
            <ac:graphicFrameMk id="11" creationId="{4C899859-77C5-7A98-6BD8-E50D20807D26}"/>
          </ac:graphicFrameMkLst>
        </pc:graphicFrameChg>
        <pc:graphicFrameChg chg="add mod modGraphic">
          <ac:chgData name="Lumini Sanara Senaviratne Edirisinghe Mudiyanselage" userId="ba3f811b-f7d3-4670-86c7-4632c1aaab4e" providerId="ADAL" clId="{0CB2561B-61B7-FB4C-A3A7-761851BBFE11}" dt="2022-11-21T04:48:49.598" v="184" actId="123"/>
          <ac:graphicFrameMkLst>
            <pc:docMk/>
            <pc:sldMk cId="2846058132" sldId="284"/>
            <ac:graphicFrameMk id="12" creationId="{BCE04E71-57D2-A174-C4BD-9E4C554BFDC8}"/>
          </ac:graphicFrameMkLst>
        </pc:graphicFrameChg>
        <pc:graphicFrameChg chg="add mod">
          <ac:chgData name="Lumini Sanara Senaviratne Edirisinghe Mudiyanselage" userId="ba3f811b-f7d3-4670-86c7-4632c1aaab4e" providerId="ADAL" clId="{0CB2561B-61B7-FB4C-A3A7-761851BBFE11}" dt="2022-11-21T16:56:57.731" v="293" actId="14100"/>
          <ac:graphicFrameMkLst>
            <pc:docMk/>
            <pc:sldMk cId="2846058132" sldId="284"/>
            <ac:graphicFrameMk id="14" creationId="{4C899859-77C5-7A98-6BD8-E50D20807D26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5D4497D1-DD30-4F41-A622-BA65655D6A09}"/>
    <pc:docChg chg="addSld delSld modSld">
      <pc:chgData name="Lumini Sanara Senaviratne Edirisinghe Mudiyanselage" userId="S::lse34@iris.nau.edu::ba3f811b-f7d3-4670-86c7-4632c1aaab4e" providerId="AD" clId="Web-{5D4497D1-DD30-4F41-A622-BA65655D6A09}" dt="2022-11-20T16:34:29.279" v="36" actId="14100"/>
      <pc:docMkLst>
        <pc:docMk/>
      </pc:docMkLst>
      <pc:sldChg chg="modSp">
        <pc:chgData name="Lumini Sanara Senaviratne Edirisinghe Mudiyanselage" userId="S::lse34@iris.nau.edu::ba3f811b-f7d3-4670-86c7-4632c1aaab4e" providerId="AD" clId="Web-{5D4497D1-DD30-4F41-A622-BA65655D6A09}" dt="2022-11-20T16:33:40.151" v="12" actId="14100"/>
        <pc:sldMkLst>
          <pc:docMk/>
          <pc:sldMk cId="109857222" sldId="256"/>
        </pc:sldMkLst>
        <pc:spChg chg="mod">
          <ac:chgData name="Lumini Sanara Senaviratne Edirisinghe Mudiyanselage" userId="S::lse34@iris.nau.edu::ba3f811b-f7d3-4670-86c7-4632c1aaab4e" providerId="AD" clId="Web-{5D4497D1-DD30-4F41-A622-BA65655D6A09}" dt="2022-11-20T16:33:40.151" v="12" actId="14100"/>
          <ac:spMkLst>
            <pc:docMk/>
            <pc:sldMk cId="109857222" sldId="256"/>
            <ac:spMk id="2" creationId="{00000000-0000-0000-0000-000000000000}"/>
          </ac:spMkLst>
        </pc:spChg>
      </pc:sldChg>
      <pc:sldChg chg="new">
        <pc:chgData name="Lumini Sanara Senaviratne Edirisinghe Mudiyanselage" userId="S::lse34@iris.nau.edu::ba3f811b-f7d3-4670-86c7-4632c1aaab4e" providerId="AD" clId="Web-{5D4497D1-DD30-4F41-A622-BA65655D6A09}" dt="2022-11-20T16:33:52.948" v="21"/>
        <pc:sldMkLst>
          <pc:docMk/>
          <pc:sldMk cId="2837092716" sldId="271"/>
        </pc:sldMkLst>
      </pc:sldChg>
      <pc:sldChg chg="add replId">
        <pc:chgData name="Lumini Sanara Senaviratne Edirisinghe Mudiyanselage" userId="S::lse34@iris.nau.edu::ba3f811b-f7d3-4670-86c7-4632c1aaab4e" providerId="AD" clId="Web-{5D4497D1-DD30-4F41-A622-BA65655D6A09}" dt="2022-11-20T16:34:01.824" v="22"/>
        <pc:sldMkLst>
          <pc:docMk/>
          <pc:sldMk cId="3755044098" sldId="272"/>
        </pc:sldMkLst>
      </pc:sldChg>
      <pc:sldChg chg="add replId">
        <pc:chgData name="Lumini Sanara Senaviratne Edirisinghe Mudiyanselage" userId="S::lse34@iris.nau.edu::ba3f811b-f7d3-4670-86c7-4632c1aaab4e" providerId="AD" clId="Web-{5D4497D1-DD30-4F41-A622-BA65655D6A09}" dt="2022-11-20T16:34:04.324" v="23"/>
        <pc:sldMkLst>
          <pc:docMk/>
          <pc:sldMk cId="3103344721" sldId="273"/>
        </pc:sldMkLst>
      </pc:sldChg>
      <pc:sldChg chg="modSp add replId">
        <pc:chgData name="Lumini Sanara Senaviratne Edirisinghe Mudiyanselage" userId="S::lse34@iris.nau.edu::ba3f811b-f7d3-4670-86c7-4632c1aaab4e" providerId="AD" clId="Web-{5D4497D1-DD30-4F41-A622-BA65655D6A09}" dt="2022-11-20T16:34:29.279" v="36" actId="14100"/>
        <pc:sldMkLst>
          <pc:docMk/>
          <pc:sldMk cId="76379197" sldId="274"/>
        </pc:sldMkLst>
        <pc:spChg chg="mod">
          <ac:chgData name="Lumini Sanara Senaviratne Edirisinghe Mudiyanselage" userId="S::lse34@iris.nau.edu::ba3f811b-f7d3-4670-86c7-4632c1aaab4e" providerId="AD" clId="Web-{5D4497D1-DD30-4F41-A622-BA65655D6A09}" dt="2022-11-20T16:34:29.279" v="36" actId="14100"/>
          <ac:spMkLst>
            <pc:docMk/>
            <pc:sldMk cId="76379197" sldId="274"/>
            <ac:spMk id="8" creationId="{73144D62-7BD8-D701-71D0-C83C0E4E3A92}"/>
          </ac:spMkLst>
        </pc:spChg>
      </pc:sldChg>
      <pc:sldChg chg="del">
        <pc:chgData name="Lumini Sanara Senaviratne Edirisinghe Mudiyanselage" userId="S::lse34@iris.nau.edu::ba3f811b-f7d3-4670-86c7-4632c1aaab4e" providerId="AD" clId="Web-{5D4497D1-DD30-4F41-A622-BA65655D6A09}" dt="2022-11-20T16:33:46.745" v="15"/>
        <pc:sldMkLst>
          <pc:docMk/>
          <pc:sldMk cId="2708346736" sldId="278"/>
        </pc:sldMkLst>
      </pc:sldChg>
      <pc:sldChg chg="del">
        <pc:chgData name="Lumini Sanara Senaviratne Edirisinghe Mudiyanselage" userId="S::lse34@iris.nau.edu::ba3f811b-f7d3-4670-86c7-4632c1aaab4e" providerId="AD" clId="Web-{5D4497D1-DD30-4F41-A622-BA65655D6A09}" dt="2022-11-20T16:33:43.760" v="13"/>
        <pc:sldMkLst>
          <pc:docMk/>
          <pc:sldMk cId="1891993320" sldId="280"/>
        </pc:sldMkLst>
      </pc:sldChg>
      <pc:sldChg chg="del">
        <pc:chgData name="Lumini Sanara Senaviratne Edirisinghe Mudiyanselage" userId="S::lse34@iris.nau.edu::ba3f811b-f7d3-4670-86c7-4632c1aaab4e" providerId="AD" clId="Web-{5D4497D1-DD30-4F41-A622-BA65655D6A09}" dt="2022-11-20T16:33:48.432" v="18"/>
        <pc:sldMkLst>
          <pc:docMk/>
          <pc:sldMk cId="4266336561" sldId="281"/>
        </pc:sldMkLst>
      </pc:sldChg>
      <pc:sldChg chg="del">
        <pc:chgData name="Lumini Sanara Senaviratne Edirisinghe Mudiyanselage" userId="S::lse34@iris.nau.edu::ba3f811b-f7d3-4670-86c7-4632c1aaab4e" providerId="AD" clId="Web-{5D4497D1-DD30-4F41-A622-BA65655D6A09}" dt="2022-11-20T16:33:49.386" v="20"/>
        <pc:sldMkLst>
          <pc:docMk/>
          <pc:sldMk cId="1197291966" sldId="282"/>
        </pc:sldMkLst>
      </pc:sldChg>
      <pc:sldChg chg="del">
        <pc:chgData name="Lumini Sanara Senaviratne Edirisinghe Mudiyanselage" userId="S::lse34@iris.nau.edu::ba3f811b-f7d3-4670-86c7-4632c1aaab4e" providerId="AD" clId="Web-{5D4497D1-DD30-4F41-A622-BA65655D6A09}" dt="2022-11-20T16:33:47.182" v="16"/>
        <pc:sldMkLst>
          <pc:docMk/>
          <pc:sldMk cId="3105992252" sldId="283"/>
        </pc:sldMkLst>
      </pc:sldChg>
      <pc:sldChg chg="del">
        <pc:chgData name="Lumini Sanara Senaviratne Edirisinghe Mudiyanselage" userId="S::lse34@iris.nau.edu::ba3f811b-f7d3-4670-86c7-4632c1aaab4e" providerId="AD" clId="Web-{5D4497D1-DD30-4F41-A622-BA65655D6A09}" dt="2022-11-20T16:33:44.854" v="14"/>
        <pc:sldMkLst>
          <pc:docMk/>
          <pc:sldMk cId="1022348412" sldId="284"/>
        </pc:sldMkLst>
      </pc:sldChg>
      <pc:sldChg chg="del">
        <pc:chgData name="Lumini Sanara Senaviratne Edirisinghe Mudiyanselage" userId="S::lse34@iris.nau.edu::ba3f811b-f7d3-4670-86c7-4632c1aaab4e" providerId="AD" clId="Web-{5D4497D1-DD30-4F41-A622-BA65655D6A09}" dt="2022-11-20T16:33:48.808" v="19"/>
        <pc:sldMkLst>
          <pc:docMk/>
          <pc:sldMk cId="1271462120" sldId="285"/>
        </pc:sldMkLst>
      </pc:sldChg>
      <pc:sldChg chg="del">
        <pc:chgData name="Lumini Sanara Senaviratne Edirisinghe Mudiyanselage" userId="S::lse34@iris.nau.edu::ba3f811b-f7d3-4670-86c7-4632c1aaab4e" providerId="AD" clId="Web-{5D4497D1-DD30-4F41-A622-BA65655D6A09}" dt="2022-11-20T16:33:47.542" v="17"/>
        <pc:sldMkLst>
          <pc:docMk/>
          <pc:sldMk cId="444787177" sldId="286"/>
        </pc:sldMkLst>
      </pc:sldChg>
    </pc:docChg>
  </pc:docChgLst>
  <pc:docChgLst>
    <pc:chgData name="Skylar Matthew Gilmore" userId="c8ff8e7b-630d-401e-9d6d-65c83cdb2d03" providerId="ADAL" clId="{145C30FF-52C8-44B6-9582-5416260D99B6}"/>
    <pc:docChg chg="undo custSel delSld modSld">
      <pc:chgData name="Skylar Matthew Gilmore" userId="c8ff8e7b-630d-401e-9d6d-65c83cdb2d03" providerId="ADAL" clId="{145C30FF-52C8-44B6-9582-5416260D99B6}" dt="2022-12-01T16:52:54.688" v="333" actId="403"/>
      <pc:docMkLst>
        <pc:docMk/>
      </pc:docMkLst>
      <pc:sldChg chg="modSp mod">
        <pc:chgData name="Skylar Matthew Gilmore" userId="c8ff8e7b-630d-401e-9d6d-65c83cdb2d03" providerId="ADAL" clId="{145C30FF-52C8-44B6-9582-5416260D99B6}" dt="2022-12-01T16:52:54.688" v="333" actId="403"/>
        <pc:sldMkLst>
          <pc:docMk/>
          <pc:sldMk cId="2837092716" sldId="271"/>
        </pc:sldMkLst>
        <pc:graphicFrameChg chg="mod modGraphic">
          <ac:chgData name="Skylar Matthew Gilmore" userId="c8ff8e7b-630d-401e-9d6d-65c83cdb2d03" providerId="ADAL" clId="{145C30FF-52C8-44B6-9582-5416260D99B6}" dt="2022-12-01T16:52:54.688" v="333" actId="403"/>
          <ac:graphicFrameMkLst>
            <pc:docMk/>
            <pc:sldMk cId="2837092716" sldId="271"/>
            <ac:graphicFrameMk id="9" creationId="{2DF21DB0-67D1-84AB-FCC4-B8251DB2CDA1}"/>
          </ac:graphicFrameMkLst>
        </pc:graphicFrameChg>
      </pc:sldChg>
      <pc:sldChg chg="modSp mod">
        <pc:chgData name="Skylar Matthew Gilmore" userId="c8ff8e7b-630d-401e-9d6d-65c83cdb2d03" providerId="ADAL" clId="{145C30FF-52C8-44B6-9582-5416260D99B6}" dt="2022-12-01T16:52:17.602" v="331" actId="20577"/>
        <pc:sldMkLst>
          <pc:docMk/>
          <pc:sldMk cId="1840301154" sldId="276"/>
        </pc:sldMkLst>
        <pc:graphicFrameChg chg="mod modGraphic">
          <ac:chgData name="Skylar Matthew Gilmore" userId="c8ff8e7b-630d-401e-9d6d-65c83cdb2d03" providerId="ADAL" clId="{145C30FF-52C8-44B6-9582-5416260D99B6}" dt="2022-12-01T16:52:17.602" v="331" actId="20577"/>
          <ac:graphicFrameMkLst>
            <pc:docMk/>
            <pc:sldMk cId="1840301154" sldId="276"/>
            <ac:graphicFrameMk id="9" creationId="{BCC36376-3492-036F-4A38-584C662A8020}"/>
          </ac:graphicFrameMkLst>
        </pc:graphicFrameChg>
      </pc:sldChg>
      <pc:sldChg chg="delSp modSp del mod">
        <pc:chgData name="Skylar Matthew Gilmore" userId="c8ff8e7b-630d-401e-9d6d-65c83cdb2d03" providerId="ADAL" clId="{145C30FF-52C8-44B6-9582-5416260D99B6}" dt="2022-11-30T03:55:21.627" v="38" actId="47"/>
        <pc:sldMkLst>
          <pc:docMk/>
          <pc:sldMk cId="2924458477" sldId="279"/>
        </pc:sldMkLst>
        <pc:spChg chg="del">
          <ac:chgData name="Skylar Matthew Gilmore" userId="c8ff8e7b-630d-401e-9d6d-65c83cdb2d03" providerId="ADAL" clId="{145C30FF-52C8-44B6-9582-5416260D99B6}" dt="2022-11-30T03:55:16.332" v="37" actId="478"/>
          <ac:spMkLst>
            <pc:docMk/>
            <pc:sldMk cId="2924458477" sldId="279"/>
            <ac:spMk id="3" creationId="{B8349FA0-1F52-F691-3121-10A96CD4B1E0}"/>
          </ac:spMkLst>
        </pc:spChg>
        <pc:spChg chg="del mod">
          <ac:chgData name="Skylar Matthew Gilmore" userId="c8ff8e7b-630d-401e-9d6d-65c83cdb2d03" providerId="ADAL" clId="{145C30FF-52C8-44B6-9582-5416260D99B6}" dt="2022-11-30T03:55:11.460" v="36" actId="478"/>
          <ac:spMkLst>
            <pc:docMk/>
            <pc:sldMk cId="2924458477" sldId="279"/>
            <ac:spMk id="7" creationId="{B7457D6F-E576-0E83-F745-68B42AD47FA9}"/>
          </ac:spMkLst>
        </pc:spChg>
      </pc:sldChg>
      <pc:sldChg chg="del">
        <pc:chgData name="Skylar Matthew Gilmore" userId="c8ff8e7b-630d-401e-9d6d-65c83cdb2d03" providerId="ADAL" clId="{145C30FF-52C8-44B6-9582-5416260D99B6}" dt="2022-11-30T03:55:23.788" v="39" actId="47"/>
        <pc:sldMkLst>
          <pc:docMk/>
          <pc:sldMk cId="933621218" sldId="280"/>
        </pc:sldMkLst>
      </pc:sldChg>
      <pc:sldChg chg="modSp mod modNotesTx">
        <pc:chgData name="Skylar Matthew Gilmore" userId="c8ff8e7b-630d-401e-9d6d-65c83cdb2d03" providerId="ADAL" clId="{145C30FF-52C8-44B6-9582-5416260D99B6}" dt="2022-11-30T18:48:03.260" v="329" actId="20577"/>
        <pc:sldMkLst>
          <pc:docMk/>
          <pc:sldMk cId="1205124598" sldId="281"/>
        </pc:sldMkLst>
        <pc:graphicFrameChg chg="mod modGraphic">
          <ac:chgData name="Skylar Matthew Gilmore" userId="c8ff8e7b-630d-401e-9d6d-65c83cdb2d03" providerId="ADAL" clId="{145C30FF-52C8-44B6-9582-5416260D99B6}" dt="2022-11-30T18:48:03.260" v="329" actId="20577"/>
          <ac:graphicFrameMkLst>
            <pc:docMk/>
            <pc:sldMk cId="1205124598" sldId="281"/>
            <ac:graphicFrameMk id="3" creationId="{23F37186-E85F-9911-7C13-A53142B35362}"/>
          </ac:graphicFrameMkLst>
        </pc:graphicFrameChg>
      </pc:sldChg>
      <pc:sldMasterChg chg="delSldLayout">
        <pc:chgData name="Skylar Matthew Gilmore" userId="c8ff8e7b-630d-401e-9d6d-65c83cdb2d03" providerId="ADAL" clId="{145C30FF-52C8-44B6-9582-5416260D99B6}" dt="2022-11-30T03:55:23.788" v="39" actId="47"/>
        <pc:sldMasterMkLst>
          <pc:docMk/>
          <pc:sldMasterMk cId="3491437216" sldId="2147483672"/>
        </pc:sldMasterMkLst>
        <pc:sldLayoutChg chg="del">
          <pc:chgData name="Skylar Matthew Gilmore" userId="c8ff8e7b-630d-401e-9d6d-65c83cdb2d03" providerId="ADAL" clId="{145C30FF-52C8-44B6-9582-5416260D99B6}" dt="2022-11-30T03:55:23.788" v="39" actId="47"/>
          <pc:sldLayoutMkLst>
            <pc:docMk/>
            <pc:sldMasterMk cId="3491437216" sldId="2147483672"/>
            <pc:sldLayoutMk cId="3845668695" sldId="2147483690"/>
          </pc:sldLayoutMkLst>
        </pc:sldLayoutChg>
      </pc:sldMasterChg>
    </pc:docChg>
  </pc:docChgLst>
  <pc:docChgLst>
    <pc:chgData name="Skylar" userId="c8ff8e7b-630d-401e-9d6d-65c83cdb2d03" providerId="ADAL" clId="{9ECF800E-DDF6-49A6-9379-2BE29909DA50}"/>
    <pc:docChg chg="undo custSel addSld delSld modSld">
      <pc:chgData name="Skylar" userId="c8ff8e7b-630d-401e-9d6d-65c83cdb2d03" providerId="ADAL" clId="{9ECF800E-DDF6-49A6-9379-2BE29909DA50}" dt="2022-11-21T18:57:12.753" v="196" actId="20577"/>
      <pc:docMkLst>
        <pc:docMk/>
      </pc:docMkLst>
      <pc:sldChg chg="del">
        <pc:chgData name="Skylar" userId="c8ff8e7b-630d-401e-9d6d-65c83cdb2d03" providerId="ADAL" clId="{9ECF800E-DDF6-49A6-9379-2BE29909DA50}" dt="2022-11-21T18:09:08.716" v="161" actId="2696"/>
        <pc:sldMkLst>
          <pc:docMk/>
          <pc:sldMk cId="3497099972" sldId="270"/>
        </pc:sldMkLst>
      </pc:sldChg>
      <pc:sldChg chg="modSp mod">
        <pc:chgData name="Skylar" userId="c8ff8e7b-630d-401e-9d6d-65c83cdb2d03" providerId="ADAL" clId="{9ECF800E-DDF6-49A6-9379-2BE29909DA50}" dt="2022-11-20T20:34:17.637" v="0" actId="1076"/>
        <pc:sldMkLst>
          <pc:docMk/>
          <pc:sldMk cId="76379197" sldId="274"/>
        </pc:sldMkLst>
        <pc:spChg chg="mod">
          <ac:chgData name="Skylar" userId="c8ff8e7b-630d-401e-9d6d-65c83cdb2d03" providerId="ADAL" clId="{9ECF800E-DDF6-49A6-9379-2BE29909DA50}" dt="2022-11-20T20:34:17.637" v="0" actId="1076"/>
          <ac:spMkLst>
            <pc:docMk/>
            <pc:sldMk cId="76379197" sldId="274"/>
            <ac:spMk id="14" creationId="{6239FC7C-8019-DC42-F9EA-373BD524A621}"/>
          </ac:spMkLst>
        </pc:spChg>
      </pc:sldChg>
      <pc:sldChg chg="modSp mod">
        <pc:chgData name="Skylar" userId="c8ff8e7b-630d-401e-9d6d-65c83cdb2d03" providerId="ADAL" clId="{9ECF800E-DDF6-49A6-9379-2BE29909DA50}" dt="2022-11-21T18:51:11.730" v="166" actId="20577"/>
        <pc:sldMkLst>
          <pc:docMk/>
          <pc:sldMk cId="1840301154" sldId="276"/>
        </pc:sldMkLst>
        <pc:graphicFrameChg chg="mod modGraphic">
          <ac:chgData name="Skylar" userId="c8ff8e7b-630d-401e-9d6d-65c83cdb2d03" providerId="ADAL" clId="{9ECF800E-DDF6-49A6-9379-2BE29909DA50}" dt="2022-11-21T18:51:11.730" v="166" actId="20577"/>
          <ac:graphicFrameMkLst>
            <pc:docMk/>
            <pc:sldMk cId="1840301154" sldId="276"/>
            <ac:graphicFrameMk id="9" creationId="{BCC36376-3492-036F-4A38-584C662A8020}"/>
          </ac:graphicFrameMkLst>
        </pc:graphicFrameChg>
      </pc:sldChg>
      <pc:sldChg chg="add del">
        <pc:chgData name="Skylar" userId="c8ff8e7b-630d-401e-9d6d-65c83cdb2d03" providerId="ADAL" clId="{9ECF800E-DDF6-49A6-9379-2BE29909DA50}" dt="2022-11-21T18:45:05.453" v="163" actId="2696"/>
        <pc:sldMkLst>
          <pc:docMk/>
          <pc:sldMk cId="2966064360" sldId="277"/>
        </pc:sldMkLst>
      </pc:sldChg>
      <pc:sldChg chg="modSp mod">
        <pc:chgData name="Skylar" userId="c8ff8e7b-630d-401e-9d6d-65c83cdb2d03" providerId="ADAL" clId="{9ECF800E-DDF6-49A6-9379-2BE29909DA50}" dt="2022-11-21T18:57:12.753" v="196" actId="20577"/>
        <pc:sldMkLst>
          <pc:docMk/>
          <pc:sldMk cId="1205124598" sldId="281"/>
        </pc:sldMkLst>
        <pc:graphicFrameChg chg="mod modGraphic">
          <ac:chgData name="Skylar" userId="c8ff8e7b-630d-401e-9d6d-65c83cdb2d03" providerId="ADAL" clId="{9ECF800E-DDF6-49A6-9379-2BE29909DA50}" dt="2022-11-21T18:57:12.753" v="196" actId="20577"/>
          <ac:graphicFrameMkLst>
            <pc:docMk/>
            <pc:sldMk cId="1205124598" sldId="281"/>
            <ac:graphicFrameMk id="3" creationId="{23F37186-E85F-9911-7C13-A53142B35362}"/>
          </ac:graphicFrameMkLst>
        </pc:graphicFrameChg>
      </pc:sldChg>
    </pc:docChg>
  </pc:docChgLst>
  <pc:docChgLst>
    <pc:chgData name="Alex Lee Nagle" userId="7b63e753-be02-4b51-a484-998be9625c7e" providerId="ADAL" clId="{A109D63E-6861-411D-A3BE-D2D43674F9C1}"/>
    <pc:docChg chg="modSld">
      <pc:chgData name="Alex Lee Nagle" userId="7b63e753-be02-4b51-a484-998be9625c7e" providerId="ADAL" clId="{A109D63E-6861-411D-A3BE-D2D43674F9C1}" dt="2022-12-03T19:23:53.338" v="19" actId="20577"/>
      <pc:docMkLst>
        <pc:docMk/>
      </pc:docMkLst>
      <pc:sldChg chg="modSp mod">
        <pc:chgData name="Alex Lee Nagle" userId="7b63e753-be02-4b51-a484-998be9625c7e" providerId="ADAL" clId="{A109D63E-6861-411D-A3BE-D2D43674F9C1}" dt="2022-12-03T19:23:53.338" v="19" actId="20577"/>
        <pc:sldMkLst>
          <pc:docMk/>
          <pc:sldMk cId="1205124598" sldId="281"/>
        </pc:sldMkLst>
        <pc:graphicFrameChg chg="mod modGraphic">
          <ac:chgData name="Alex Lee Nagle" userId="7b63e753-be02-4b51-a484-998be9625c7e" providerId="ADAL" clId="{A109D63E-6861-411D-A3BE-D2D43674F9C1}" dt="2022-12-03T19:23:53.338" v="19" actId="20577"/>
          <ac:graphicFrameMkLst>
            <pc:docMk/>
            <pc:sldMk cId="1205124598" sldId="281"/>
            <ac:graphicFrameMk id="3" creationId="{23F37186-E85F-9911-7C13-A53142B35362}"/>
          </ac:graphicFrameMkLst>
        </pc:graphicFrameChg>
      </pc:sldChg>
    </pc:docChg>
  </pc:docChgLst>
  <pc:docChgLst>
    <pc:chgData clId="Web-{3F826EC6-E81B-45DE-B5D5-B43A91995B44}"/>
    <pc:docChg chg="modSld">
      <pc:chgData name="" userId="" providerId="" clId="Web-{3F826EC6-E81B-45DE-B5D5-B43A91995B44}" dt="2022-11-30T03:52:48.794" v="0"/>
      <pc:docMkLst>
        <pc:docMk/>
      </pc:docMkLst>
      <pc:sldChg chg="delSp">
        <pc:chgData name="" userId="" providerId="" clId="Web-{3F826EC6-E81B-45DE-B5D5-B43A91995B44}" dt="2022-11-30T03:52:48.794" v="0"/>
        <pc:sldMkLst>
          <pc:docMk/>
          <pc:sldMk cId="2846058132" sldId="284"/>
        </pc:sldMkLst>
        <pc:graphicFrameChg chg="del">
          <ac:chgData name="" userId="" providerId="" clId="Web-{3F826EC6-E81B-45DE-B5D5-B43A91995B44}" dt="2022-11-30T03:52:48.794" v="0"/>
          <ac:graphicFrameMkLst>
            <pc:docMk/>
            <pc:sldMk cId="2846058132" sldId="284"/>
            <ac:graphicFrameMk id="14" creationId="{4C899859-77C5-7A98-6BD8-E50D20807D26}"/>
          </ac:graphicFrameMkLst>
        </pc:graphicFrameChg>
      </pc:sldChg>
    </pc:docChg>
  </pc:docChgLst>
  <pc:docChgLst>
    <pc:chgData name="Lumini Sanara Senaviratne Edirisinghe Mudiyanselage" userId="S::lse34@iris.nau.edu::ba3f811b-f7d3-4670-86c7-4632c1aaab4e" providerId="AD" clId="Web-{3F826EC6-E81B-45DE-B5D5-B43A91995B44}"/>
    <pc:docChg chg="delSld modSld">
      <pc:chgData name="Lumini Sanara Senaviratne Edirisinghe Mudiyanselage" userId="S::lse34@iris.nau.edu::ba3f811b-f7d3-4670-86c7-4632c1aaab4e" providerId="AD" clId="Web-{3F826EC6-E81B-45DE-B5D5-B43A91995B44}" dt="2022-11-30T03:53:18.842" v="3"/>
      <pc:docMkLst>
        <pc:docMk/>
      </pc:docMkLst>
      <pc:sldChg chg="del">
        <pc:chgData name="Lumini Sanara Senaviratne Edirisinghe Mudiyanselage" userId="S::lse34@iris.nau.edu::ba3f811b-f7d3-4670-86c7-4632c1aaab4e" providerId="AD" clId="Web-{3F826EC6-E81B-45DE-B5D5-B43A91995B44}" dt="2022-11-30T03:53:18.842" v="3"/>
        <pc:sldMkLst>
          <pc:docMk/>
          <pc:sldMk cId="76379197" sldId="274"/>
        </pc:sldMkLst>
      </pc:sldChg>
      <pc:sldChg chg="delSp modSp">
        <pc:chgData name="Lumini Sanara Senaviratne Edirisinghe Mudiyanselage" userId="S::lse34@iris.nau.edu::ba3f811b-f7d3-4670-86c7-4632c1aaab4e" providerId="AD" clId="Web-{3F826EC6-E81B-45DE-B5D5-B43A91995B44}" dt="2022-11-30T03:53:04.685" v="2"/>
        <pc:sldMkLst>
          <pc:docMk/>
          <pc:sldMk cId="2846058132" sldId="284"/>
        </pc:sldMkLst>
        <pc:graphicFrameChg chg="del mod modGraphic">
          <ac:chgData name="Lumini Sanara Senaviratne Edirisinghe Mudiyanselage" userId="S::lse34@iris.nau.edu::ba3f811b-f7d3-4670-86c7-4632c1aaab4e" providerId="AD" clId="Web-{3F826EC6-E81B-45DE-B5D5-B43A91995B44}" dt="2022-11-30T03:53:04.685" v="2"/>
          <ac:graphicFrameMkLst>
            <pc:docMk/>
            <pc:sldMk cId="2846058132" sldId="284"/>
            <ac:graphicFrameMk id="12" creationId="{BCE04E71-57D2-A174-C4BD-9E4C554BFDC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0C7B1-630C-455C-B61A-150FCE4A13D6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8AE70-2D40-488F-B5FB-CFCD0D276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5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 force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8AE70-2D40-488F-B5FB-CFCD0D276A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3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633" y="1766000"/>
            <a:ext cx="9418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66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667" y="4502800"/>
            <a:ext cx="94188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343967" y="-96733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8623267" y="5247167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9300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477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6668000" y="25905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6668000" y="30068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2206933" y="25905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2206933" y="30068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6668000" y="49652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6668000" y="53815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2206933" y="4965267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2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 b="1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2207000" y="5381500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3171533" y="17381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7632600" y="17381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3171600" y="41103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7632600" y="4110317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0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5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597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3214000" y="3910367"/>
            <a:ext cx="57640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64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2457200" y="2215951"/>
            <a:ext cx="7277600" cy="13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92" name="Google Shape;92;p14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14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99329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2659800" y="2263317"/>
            <a:ext cx="68724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3066000" y="3962867"/>
            <a:ext cx="60600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97" name="Google Shape;97;p1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5328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01" name="Google Shape;101;p1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9609800" y="-204233"/>
            <a:ext cx="2827200" cy="1698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60904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608133" y="3289833"/>
            <a:ext cx="3300400" cy="86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2" hasCustomPrompt="1"/>
          </p:nvPr>
        </p:nvSpPr>
        <p:spPr>
          <a:xfrm>
            <a:off x="6608133" y="1869767"/>
            <a:ext cx="22012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r>
              <a:t>xx%</a:t>
            </a: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6608133" y="4155033"/>
            <a:ext cx="3300400" cy="8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08" name="Google Shape;108;p1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-279467" y="3203267"/>
            <a:ext cx="4192400" cy="3719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85800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391633" y="1580733"/>
            <a:ext cx="4164000" cy="26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1391633" y="4481251"/>
            <a:ext cx="4018000" cy="1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14" name="Google Shape;114;p1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8"/>
          <p:cNvCxnSpPr/>
          <p:nvPr/>
        </p:nvCxnSpPr>
        <p:spPr>
          <a:xfrm>
            <a:off x="7096867" y="-107500"/>
            <a:ext cx="5340000" cy="267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20261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4957767" y="4522367"/>
            <a:ext cx="219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2"/>
          </p:nvPr>
        </p:nvSpPr>
        <p:spPr>
          <a:xfrm>
            <a:off x="4823567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867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3"/>
          </p:nvPr>
        </p:nvSpPr>
        <p:spPr>
          <a:xfrm>
            <a:off x="1770700" y="4522367"/>
            <a:ext cx="219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4"/>
          </p:nvPr>
        </p:nvSpPr>
        <p:spPr>
          <a:xfrm>
            <a:off x="1636568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867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5"/>
          </p:nvPr>
        </p:nvSpPr>
        <p:spPr>
          <a:xfrm>
            <a:off x="8144733" y="4522367"/>
            <a:ext cx="2190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6"/>
          </p:nvPr>
        </p:nvSpPr>
        <p:spPr>
          <a:xfrm>
            <a:off x="8010733" y="4975700"/>
            <a:ext cx="245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867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425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35" name="Google Shape;135;p2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2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94948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4552067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2"/>
          </p:nvPr>
        </p:nvSpPr>
        <p:spPr>
          <a:xfrm>
            <a:off x="4752267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3"/>
          </p:nvPr>
        </p:nvSpPr>
        <p:spPr>
          <a:xfrm>
            <a:off x="940967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4"/>
          </p:nvPr>
        </p:nvSpPr>
        <p:spPr>
          <a:xfrm>
            <a:off x="1141167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5"/>
          </p:nvPr>
        </p:nvSpPr>
        <p:spPr>
          <a:xfrm>
            <a:off x="8163100" y="2415984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6"/>
          </p:nvPr>
        </p:nvSpPr>
        <p:spPr>
          <a:xfrm>
            <a:off x="8363300" y="2869333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7"/>
          </p:nvPr>
        </p:nvSpPr>
        <p:spPr>
          <a:xfrm>
            <a:off x="4552067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8"/>
          </p:nvPr>
        </p:nvSpPr>
        <p:spPr>
          <a:xfrm>
            <a:off x="4752267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9"/>
          </p:nvPr>
        </p:nvSpPr>
        <p:spPr>
          <a:xfrm>
            <a:off x="940967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3"/>
          </p:nvPr>
        </p:nvSpPr>
        <p:spPr>
          <a:xfrm>
            <a:off x="1141167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4"/>
          </p:nvPr>
        </p:nvSpPr>
        <p:spPr>
          <a:xfrm>
            <a:off x="8163100" y="4724617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5"/>
          </p:nvPr>
        </p:nvSpPr>
        <p:spPr>
          <a:xfrm>
            <a:off x="8363300" y="5177967"/>
            <a:ext cx="268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810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51" name="Google Shape;151;p2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55566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subTitle" idx="1"/>
          </p:nvPr>
        </p:nvSpPr>
        <p:spPr>
          <a:xfrm>
            <a:off x="6555800" y="2627200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2"/>
          </p:nvPr>
        </p:nvSpPr>
        <p:spPr>
          <a:xfrm>
            <a:off x="6745200" y="3080551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3"/>
          </p:nvPr>
        </p:nvSpPr>
        <p:spPr>
          <a:xfrm>
            <a:off x="2548200" y="2627200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4"/>
          </p:nvPr>
        </p:nvSpPr>
        <p:spPr>
          <a:xfrm>
            <a:off x="2737733" y="3080551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5"/>
          </p:nvPr>
        </p:nvSpPr>
        <p:spPr>
          <a:xfrm>
            <a:off x="6555800" y="4834051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6"/>
          </p:nvPr>
        </p:nvSpPr>
        <p:spPr>
          <a:xfrm>
            <a:off x="6745200" y="5287400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7"/>
          </p:nvPr>
        </p:nvSpPr>
        <p:spPr>
          <a:xfrm>
            <a:off x="2548200" y="4834051"/>
            <a:ext cx="30880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8"/>
          </p:nvPr>
        </p:nvSpPr>
        <p:spPr>
          <a:xfrm>
            <a:off x="2737600" y="5287400"/>
            <a:ext cx="27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864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63" name="Google Shape;163;p2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82862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subTitle" idx="1"/>
          </p:nvPr>
        </p:nvSpPr>
        <p:spPr>
          <a:xfrm>
            <a:off x="4757500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2"/>
          </p:nvPr>
        </p:nvSpPr>
        <p:spPr>
          <a:xfrm>
            <a:off x="4757500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3"/>
          </p:nvPr>
        </p:nvSpPr>
        <p:spPr>
          <a:xfrm>
            <a:off x="1451133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4"/>
          </p:nvPr>
        </p:nvSpPr>
        <p:spPr>
          <a:xfrm>
            <a:off x="1451267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5"/>
          </p:nvPr>
        </p:nvSpPr>
        <p:spPr>
          <a:xfrm>
            <a:off x="8073933" y="3992800"/>
            <a:ext cx="26872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6"/>
          </p:nvPr>
        </p:nvSpPr>
        <p:spPr>
          <a:xfrm>
            <a:off x="8073933" y="4446133"/>
            <a:ext cx="26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635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73" name="Google Shape;173;p2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3"/>
          <p:cNvCxnSpPr/>
          <p:nvPr/>
        </p:nvCxnSpPr>
        <p:spPr>
          <a:xfrm>
            <a:off x="9912233" y="-1674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2519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75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718633" y="3532033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6718633" y="3948267"/>
            <a:ext cx="3314800" cy="1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2257567" y="3532033"/>
            <a:ext cx="3314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32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2257567" y="3948267"/>
            <a:ext cx="3314800" cy="1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9247667" y="5241767"/>
            <a:ext cx="3399200" cy="180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5481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subTitle" idx="1"/>
          </p:nvPr>
        </p:nvSpPr>
        <p:spPr>
          <a:xfrm>
            <a:off x="6333583" y="22972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2"/>
          </p:nvPr>
        </p:nvSpPr>
        <p:spPr>
          <a:xfrm>
            <a:off x="6333579" y="27505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3"/>
          </p:nvPr>
        </p:nvSpPr>
        <p:spPr>
          <a:xfrm>
            <a:off x="3075283" y="22972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4"/>
          </p:nvPr>
        </p:nvSpPr>
        <p:spPr>
          <a:xfrm>
            <a:off x="3075283" y="27505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5"/>
          </p:nvPr>
        </p:nvSpPr>
        <p:spPr>
          <a:xfrm>
            <a:off x="6333583" y="42119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6"/>
          </p:nvPr>
        </p:nvSpPr>
        <p:spPr>
          <a:xfrm>
            <a:off x="6333579" y="46652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7"/>
          </p:nvPr>
        </p:nvSpPr>
        <p:spPr>
          <a:xfrm>
            <a:off x="3075283" y="4211900"/>
            <a:ext cx="268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8"/>
          </p:nvPr>
        </p:nvSpPr>
        <p:spPr>
          <a:xfrm>
            <a:off x="3075283" y="4665233"/>
            <a:ext cx="268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37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6" name="Google Shape;186;p24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4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16935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 hasCustomPrompt="1"/>
          </p:nvPr>
        </p:nvSpPr>
        <p:spPr>
          <a:xfrm>
            <a:off x="3457233" y="9528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25"/>
          <p:cNvSpPr txBox="1">
            <a:spLocks noGrp="1"/>
          </p:cNvSpPr>
          <p:nvPr>
            <p:ph type="subTitle" idx="1"/>
          </p:nvPr>
        </p:nvSpPr>
        <p:spPr>
          <a:xfrm>
            <a:off x="3153312" y="17952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title" idx="2" hasCustomPrompt="1"/>
          </p:nvPr>
        </p:nvSpPr>
        <p:spPr>
          <a:xfrm>
            <a:off x="3457233" y="27507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>
            <a:spLocks noGrp="1"/>
          </p:cNvSpPr>
          <p:nvPr>
            <p:ph type="subTitle" idx="3"/>
          </p:nvPr>
        </p:nvSpPr>
        <p:spPr>
          <a:xfrm>
            <a:off x="3153312" y="35931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idx="4" hasCustomPrompt="1"/>
          </p:nvPr>
        </p:nvSpPr>
        <p:spPr>
          <a:xfrm>
            <a:off x="3457233" y="4548600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6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25"/>
          <p:cNvSpPr txBox="1">
            <a:spLocks noGrp="1"/>
          </p:cNvSpPr>
          <p:nvPr>
            <p:ph type="subTitle" idx="5"/>
          </p:nvPr>
        </p:nvSpPr>
        <p:spPr>
          <a:xfrm>
            <a:off x="3153267" y="5391000"/>
            <a:ext cx="58856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95" name="Google Shape;195;p25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5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2179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1071667" y="2701067"/>
            <a:ext cx="5450000" cy="8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1"/>
          </p:nvPr>
        </p:nvSpPr>
        <p:spPr>
          <a:xfrm>
            <a:off x="1071667" y="3591367"/>
            <a:ext cx="4212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200" name="Google Shape;200;p2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2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66135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5986867" y="2730300"/>
            <a:ext cx="4485600" cy="8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ubTitle" idx="1"/>
          </p:nvPr>
        </p:nvSpPr>
        <p:spPr>
          <a:xfrm>
            <a:off x="6474067" y="3593100"/>
            <a:ext cx="39984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205" name="Google Shape;205;p2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79065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subTitle" idx="1"/>
          </p:nvPr>
        </p:nvSpPr>
        <p:spPr>
          <a:xfrm>
            <a:off x="5555733" y="1938033"/>
            <a:ext cx="5276800" cy="38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600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210" name="Google Shape;210;p2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2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28"/>
          <p:cNvCxnSpPr/>
          <p:nvPr/>
        </p:nvCxnSpPr>
        <p:spPr>
          <a:xfrm flipH="1">
            <a:off x="9029533" y="4884600"/>
            <a:ext cx="3764400" cy="2177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88371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subTitle" idx="1"/>
          </p:nvPr>
        </p:nvSpPr>
        <p:spPr>
          <a:xfrm>
            <a:off x="6421433" y="4821833"/>
            <a:ext cx="3922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2"/>
          </p:nvPr>
        </p:nvSpPr>
        <p:spPr>
          <a:xfrm>
            <a:off x="6421600" y="5275167"/>
            <a:ext cx="3922400" cy="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3"/>
          </p:nvPr>
        </p:nvSpPr>
        <p:spPr>
          <a:xfrm>
            <a:off x="1847772" y="4821833"/>
            <a:ext cx="39228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4"/>
          </p:nvPr>
        </p:nvSpPr>
        <p:spPr>
          <a:xfrm>
            <a:off x="1848033" y="5275167"/>
            <a:ext cx="3922400" cy="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363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219" name="Google Shape;219;p29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7694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3777200" y="1054933"/>
            <a:ext cx="4637600" cy="12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1"/>
          </p:nvPr>
        </p:nvSpPr>
        <p:spPr>
          <a:xfrm>
            <a:off x="3977800" y="2332567"/>
            <a:ext cx="4236400" cy="12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4" name="Google Shape;224;p30"/>
          <p:cNvSpPr txBox="1"/>
          <p:nvPr/>
        </p:nvSpPr>
        <p:spPr>
          <a:xfrm>
            <a:off x="3867267" y="4584367"/>
            <a:ext cx="4457600" cy="9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,and infographics &amp; images by </a:t>
            </a:r>
            <a:r>
              <a:rPr lang="en" sz="1333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5" name="Google Shape;225;p3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Google Shape;226;p30"/>
          <p:cNvCxnSpPr/>
          <p:nvPr/>
        </p:nvCxnSpPr>
        <p:spPr>
          <a:xfrm>
            <a:off x="-343967" y="5247167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3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30"/>
          <p:cNvCxnSpPr/>
          <p:nvPr/>
        </p:nvCxnSpPr>
        <p:spPr>
          <a:xfrm>
            <a:off x="8623267" y="-96733"/>
            <a:ext cx="4063200" cy="179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36481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2193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9912233" y="-1674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2"/>
          <p:cNvCxnSpPr/>
          <p:nvPr/>
        </p:nvCxnSpPr>
        <p:spPr>
          <a:xfrm>
            <a:off x="-196367" y="5257967"/>
            <a:ext cx="2657600" cy="1773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34512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3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3"/>
          <p:cNvCxnSpPr/>
          <p:nvPr/>
        </p:nvCxnSpPr>
        <p:spPr>
          <a:xfrm flipH="1">
            <a:off x="9029533" y="4884600"/>
            <a:ext cx="3764400" cy="2177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4000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6903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45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3147167" y="1910733"/>
            <a:ext cx="2300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32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996667" y="2386733"/>
            <a:ext cx="68804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572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5602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496667" y="1633867"/>
            <a:ext cx="9198800" cy="3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9457667" y="5246767"/>
            <a:ext cx="3110400" cy="179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560600" y="-162133"/>
            <a:ext cx="3110400" cy="1796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9424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1194600" y="2242667"/>
            <a:ext cx="5129600" cy="31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757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7900600" y="3730000"/>
            <a:ext cx="4504000" cy="3289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7699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950967" y="719333"/>
            <a:ext cx="4742800" cy="13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2" name="Google Shape;62;p10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8193300" y="4138300"/>
            <a:ext cx="4157600" cy="2934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8700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97017"/>
            <a:ext cx="10290000" cy="21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2019100" y="4371717"/>
            <a:ext cx="81604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333633" y="5435267"/>
            <a:ext cx="2569200" cy="1548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9921533" y="-64500"/>
            <a:ext cx="2569200" cy="1548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0338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6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00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437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4295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747" y="1147206"/>
            <a:ext cx="10239415" cy="1531000"/>
          </a:xfrm>
        </p:spPr>
        <p:txBody>
          <a:bodyPr/>
          <a:lstStyle/>
          <a:p>
            <a:r>
              <a:rPr lang="en-US" sz="8650">
                <a:latin typeface="+mj-lt"/>
              </a:rPr>
              <a:t>Final Testing Results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452" y="2611248"/>
            <a:ext cx="9418800" cy="3099316"/>
          </a:xfrm>
        </p:spPr>
        <p:txBody>
          <a:bodyPr/>
          <a:lstStyle/>
          <a:p>
            <a:r>
              <a:rPr lang="en-US" sz="3600" b="1">
                <a:latin typeface="+mj-lt"/>
              </a:rPr>
              <a:t>Gore Capstone</a:t>
            </a:r>
          </a:p>
          <a:p>
            <a:r>
              <a:rPr lang="en-US" sz="3600" b="1">
                <a:latin typeface="+mj-lt"/>
              </a:rPr>
              <a:t> 22Sp05_GoreIris</a:t>
            </a:r>
            <a:endParaRPr lang="en-US" sz="3600"/>
          </a:p>
          <a:p>
            <a:r>
              <a:rPr lang="en-US" sz="2400">
                <a:latin typeface="Cambria"/>
              </a:rPr>
              <a:t>Alex Nagle</a:t>
            </a:r>
          </a:p>
          <a:p>
            <a:r>
              <a:rPr lang="en-US" sz="2400">
                <a:latin typeface="Cambria"/>
              </a:rPr>
              <a:t>Skylar Gilmore</a:t>
            </a:r>
          </a:p>
          <a:p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Lumini</a:t>
            </a:r>
            <a:r>
              <a:rPr lang="en-US" sz="2400">
                <a:latin typeface="Cambria"/>
              </a:rPr>
              <a:t> </a:t>
            </a:r>
            <a:r>
              <a:rPr lang="en-US" sz="2400" err="1">
                <a:latin typeface="Cambria"/>
              </a:rPr>
              <a:t>Senaviratne</a:t>
            </a:r>
            <a:r>
              <a:rPr lang="en-US" sz="2400">
                <a:latin typeface="Cambria"/>
              </a:rPr>
              <a:t> </a:t>
            </a:r>
          </a:p>
          <a:p>
            <a:r>
              <a:rPr lang="en-US" sz="2100" b="1">
                <a:latin typeface="+mj-lt"/>
              </a:rPr>
              <a:t>    </a:t>
            </a: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144D62-7BD8-D701-71D0-C83C0E4E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Design Requirements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DF21DB0-67D1-84AB-FCC4-B8251DB2C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601867"/>
              </p:ext>
            </p:extLst>
          </p:nvPr>
        </p:nvGraphicFramePr>
        <p:xfrm>
          <a:off x="4295955" y="1662021"/>
          <a:ext cx="7896045" cy="3491324"/>
        </p:xfrm>
        <a:graphic>
          <a:graphicData uri="http://schemas.openxmlformats.org/drawingml/2006/table">
            <a:tbl>
              <a:tblPr/>
              <a:tblGrid>
                <a:gridCol w="3034618">
                  <a:extLst>
                    <a:ext uri="{9D8B030D-6E8A-4147-A177-3AD203B41FA5}">
                      <a16:colId xmlns:a16="http://schemas.microsoft.com/office/drawing/2014/main" val="934454613"/>
                    </a:ext>
                  </a:extLst>
                </a:gridCol>
                <a:gridCol w="4861427">
                  <a:extLst>
                    <a:ext uri="{9D8B030D-6E8A-4147-A177-3AD203B41FA5}">
                      <a16:colId xmlns:a16="http://schemas.microsoft.com/office/drawing/2014/main" val="2637073833"/>
                    </a:ext>
                  </a:extLst>
                </a:gridCol>
              </a:tblGrid>
              <a:tr h="380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Engineering Requirement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Target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971580"/>
                  </a:ext>
                </a:extLst>
              </a:tr>
              <a:tr h="380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Start/Stop Button for safety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Does the start/stop button work 100% of the time. For safety.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080688"/>
                  </a:ext>
                </a:extLst>
              </a:tr>
              <a:tr h="380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Iris Style clamp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Does the System crimp the stent as a concentric circle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941008"/>
                  </a:ext>
                </a:extLst>
              </a:tr>
              <a:tr h="380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Iris crimping Diameter from 6mm to 50mm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Can the Iris crimp close to a diameter of at least 6mm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684268"/>
                  </a:ext>
                </a:extLst>
              </a:tr>
              <a:tr h="380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Linear Force Distribution of 28.9 N/cm minimum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Can the motor and the system produce a linear force distribution of at least 28.9 N/cm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172622"/>
                  </a:ext>
                </a:extLst>
              </a:tr>
              <a:tr h="380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User Control of the Force or Diameter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Can the user control the system via touchscreen GUI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243935"/>
                  </a:ext>
                </a:extLst>
              </a:tr>
              <a:tr h="380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GUI Force readout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Can the GUI display the force accurately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604684"/>
                  </a:ext>
                </a:extLst>
              </a:tr>
              <a:tr h="380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GUI Diameter readout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Can the GUI display the Diameter accurately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576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Under total cost of 3000$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Is the Cost under the budget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53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6A64014-7C15-8A20-858C-1942D056A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31648"/>
              </p:ext>
            </p:extLst>
          </p:nvPr>
        </p:nvGraphicFramePr>
        <p:xfrm>
          <a:off x="414068" y="1662020"/>
          <a:ext cx="3452627" cy="3426256"/>
        </p:xfrm>
        <a:graphic>
          <a:graphicData uri="http://schemas.openxmlformats.org/drawingml/2006/table">
            <a:tbl>
              <a:tblPr/>
              <a:tblGrid>
                <a:gridCol w="3452627">
                  <a:extLst>
                    <a:ext uri="{9D8B030D-6E8A-4147-A177-3AD203B41FA5}">
                      <a16:colId xmlns:a16="http://schemas.microsoft.com/office/drawing/2014/main" val="3211798897"/>
                    </a:ext>
                  </a:extLst>
                </a:gridCol>
              </a:tblGrid>
              <a:tr h="331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Customer Requirment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374458"/>
                  </a:ext>
                </a:extLst>
              </a:tr>
              <a:tr h="386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OSHA Safety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157292"/>
                  </a:ext>
                </a:extLst>
              </a:tr>
              <a:tr h="386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ANSI Safety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667548"/>
                  </a:ext>
                </a:extLst>
              </a:tr>
              <a:tr h="386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Iterative Design Process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59820"/>
                  </a:ext>
                </a:extLst>
              </a:tr>
              <a:tr h="386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Force Readout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246913"/>
                  </a:ext>
                </a:extLst>
              </a:tr>
              <a:tr h="386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Diameter Readout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660891"/>
                  </a:ext>
                </a:extLst>
              </a:tr>
              <a:tr h="386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Cost Control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883076"/>
                  </a:ext>
                </a:extLst>
              </a:tr>
              <a:tr h="386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Reliable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741214"/>
                  </a:ext>
                </a:extLst>
              </a:tr>
              <a:tr h="386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Durable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09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09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144D62-7BD8-D701-71D0-C83C0E4E3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67" y="593367"/>
            <a:ext cx="4638950" cy="763600"/>
          </a:xfrm>
        </p:spPr>
        <p:txBody>
          <a:bodyPr/>
          <a:lstStyle/>
          <a:p>
            <a:r>
              <a:rPr lang="en-GB"/>
              <a:t>Top Level Testing Summary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E26057A-4C07-D4E8-E1E9-2413E583D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005634"/>
              </p:ext>
            </p:extLst>
          </p:nvPr>
        </p:nvGraphicFramePr>
        <p:xfrm>
          <a:off x="1006415" y="1518249"/>
          <a:ext cx="10179170" cy="4416727"/>
        </p:xfrm>
        <a:graphic>
          <a:graphicData uri="http://schemas.openxmlformats.org/drawingml/2006/table">
            <a:tbl>
              <a:tblPr/>
              <a:tblGrid>
                <a:gridCol w="4737771">
                  <a:extLst>
                    <a:ext uri="{9D8B030D-6E8A-4147-A177-3AD203B41FA5}">
                      <a16:colId xmlns:a16="http://schemas.microsoft.com/office/drawing/2014/main" val="3293992665"/>
                    </a:ext>
                  </a:extLst>
                </a:gridCol>
                <a:gridCol w="3494692">
                  <a:extLst>
                    <a:ext uri="{9D8B030D-6E8A-4147-A177-3AD203B41FA5}">
                      <a16:colId xmlns:a16="http://schemas.microsoft.com/office/drawing/2014/main" val="3676896814"/>
                    </a:ext>
                  </a:extLst>
                </a:gridCol>
                <a:gridCol w="1946707">
                  <a:extLst>
                    <a:ext uri="{9D8B030D-6E8A-4147-A177-3AD203B41FA5}">
                      <a16:colId xmlns:a16="http://schemas.microsoft.com/office/drawing/2014/main" val="3420016365"/>
                    </a:ext>
                  </a:extLst>
                </a:gridCol>
              </a:tblGrid>
              <a:tr h="630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Experiment/Test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Relevant DRs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Test Type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274510"/>
                  </a:ext>
                </a:extLst>
              </a:tr>
              <a:tr h="630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Cocentric Crimp Test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ER 2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Characteristic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380535"/>
                  </a:ext>
                </a:extLst>
              </a:tr>
              <a:tr h="630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Motor rotation Test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CR1, CR2, CR7, ER1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Quantitative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409332"/>
                  </a:ext>
                </a:extLst>
              </a:tr>
              <a:tr h="630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Motor resistance test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CR8, ER7,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Quantitative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277465"/>
                  </a:ext>
                </a:extLst>
              </a:tr>
              <a:tr h="630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Motor Angular Displacement calculation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CR5, CR7, ER3, ER5, ER7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Quantitative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674725"/>
                  </a:ext>
                </a:extLst>
              </a:tr>
              <a:tr h="630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Pressure Sensor Force Calibration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CR4, CR7, ER4, ER5, ER6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Quantitative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416574"/>
                  </a:ext>
                </a:extLst>
              </a:tr>
              <a:tr h="630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Strain Guage Calibration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CR4, CR7, ER4, ER5, ER6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Quantitative 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053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04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8B3BF0C-4848-8ABF-448F-7FA1D5E56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Spec. Sheet Customer Req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CC36376-3492-036F-4A38-584C662A8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463267"/>
              </p:ext>
            </p:extLst>
          </p:nvPr>
        </p:nvGraphicFramePr>
        <p:xfrm>
          <a:off x="2752006" y="1514058"/>
          <a:ext cx="6687988" cy="4110363"/>
        </p:xfrm>
        <a:graphic>
          <a:graphicData uri="http://schemas.openxmlformats.org/drawingml/2006/table">
            <a:tbl>
              <a:tblPr/>
              <a:tblGrid>
                <a:gridCol w="2286007">
                  <a:extLst>
                    <a:ext uri="{9D8B030D-6E8A-4147-A177-3AD203B41FA5}">
                      <a16:colId xmlns:a16="http://schemas.microsoft.com/office/drawing/2014/main" val="1516343422"/>
                    </a:ext>
                  </a:extLst>
                </a:gridCol>
                <a:gridCol w="1851477">
                  <a:extLst>
                    <a:ext uri="{9D8B030D-6E8A-4147-A177-3AD203B41FA5}">
                      <a16:colId xmlns:a16="http://schemas.microsoft.com/office/drawing/2014/main" val="704676280"/>
                    </a:ext>
                  </a:extLst>
                </a:gridCol>
                <a:gridCol w="2550504">
                  <a:extLst>
                    <a:ext uri="{9D8B030D-6E8A-4147-A177-3AD203B41FA5}">
                      <a16:colId xmlns:a16="http://schemas.microsoft.com/office/drawing/2014/main" val="2753100281"/>
                    </a:ext>
                  </a:extLst>
                </a:gridCol>
              </a:tblGrid>
              <a:tr h="456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Customer Requirment</a:t>
                      </a:r>
                      <a:endParaRPr lang="en-US" sz="1600" b="1" i="0" u="none" strike="noStrike" err="1">
                        <a:solidFill>
                          <a:srgbClr val="FFFFFF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CR met? (Y/N)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Client Acceptable (Y/N)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90516"/>
                  </a:ext>
                </a:extLst>
              </a:tr>
              <a:tr h="456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OSHA Safety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92775"/>
                  </a:ext>
                </a:extLst>
              </a:tr>
              <a:tr h="456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ANSI Safety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249035"/>
                  </a:ext>
                </a:extLst>
              </a:tr>
              <a:tr h="456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Iterative Design Process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531768"/>
                  </a:ext>
                </a:extLst>
              </a:tr>
              <a:tr h="456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Force Readout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N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705487"/>
                  </a:ext>
                </a:extLst>
              </a:tr>
              <a:tr h="456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Diameter Readout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473312"/>
                  </a:ext>
                </a:extLst>
              </a:tr>
              <a:tr h="456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Cost Control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900026"/>
                  </a:ext>
                </a:extLst>
              </a:tr>
              <a:tr h="456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Reliable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N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226004"/>
                  </a:ext>
                </a:extLst>
              </a:tr>
              <a:tr h="456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Durable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182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30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8B3BF0C-4848-8ABF-448F-7FA1D5E56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Spec. Sheet Customer Req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F37186-E85F-9911-7C13-A53142B35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624405"/>
              </p:ext>
            </p:extLst>
          </p:nvPr>
        </p:nvGraphicFramePr>
        <p:xfrm>
          <a:off x="241541" y="1356967"/>
          <a:ext cx="11766428" cy="4234714"/>
        </p:xfrm>
        <a:graphic>
          <a:graphicData uri="http://schemas.openxmlformats.org/drawingml/2006/table">
            <a:tbl>
              <a:tblPr/>
              <a:tblGrid>
                <a:gridCol w="2028347">
                  <a:extLst>
                    <a:ext uri="{9D8B030D-6E8A-4147-A177-3AD203B41FA5}">
                      <a16:colId xmlns:a16="http://schemas.microsoft.com/office/drawing/2014/main" val="3360383807"/>
                    </a:ext>
                  </a:extLst>
                </a:gridCol>
                <a:gridCol w="3249391">
                  <a:extLst>
                    <a:ext uri="{9D8B030D-6E8A-4147-A177-3AD203B41FA5}">
                      <a16:colId xmlns:a16="http://schemas.microsoft.com/office/drawing/2014/main" val="613601137"/>
                    </a:ext>
                  </a:extLst>
                </a:gridCol>
                <a:gridCol w="2623731">
                  <a:extLst>
                    <a:ext uri="{9D8B030D-6E8A-4147-A177-3AD203B41FA5}">
                      <a16:colId xmlns:a16="http://schemas.microsoft.com/office/drawing/2014/main" val="2798614304"/>
                    </a:ext>
                  </a:extLst>
                </a:gridCol>
                <a:gridCol w="1901103">
                  <a:extLst>
                    <a:ext uri="{9D8B030D-6E8A-4147-A177-3AD203B41FA5}">
                      <a16:colId xmlns:a16="http://schemas.microsoft.com/office/drawing/2014/main" val="334270857"/>
                    </a:ext>
                  </a:extLst>
                </a:gridCol>
                <a:gridCol w="672172">
                  <a:extLst>
                    <a:ext uri="{9D8B030D-6E8A-4147-A177-3AD203B41FA5}">
                      <a16:colId xmlns:a16="http://schemas.microsoft.com/office/drawing/2014/main" val="3704164821"/>
                    </a:ext>
                  </a:extLst>
                </a:gridCol>
                <a:gridCol w="1291684">
                  <a:extLst>
                    <a:ext uri="{9D8B030D-6E8A-4147-A177-3AD203B41FA5}">
                      <a16:colId xmlns:a16="http://schemas.microsoft.com/office/drawing/2014/main" val="3451656330"/>
                    </a:ext>
                  </a:extLst>
                </a:gridCol>
              </a:tblGrid>
              <a:tr h="401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Engineering Requirement 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Target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Tolerance </a:t>
                      </a:r>
                      <a:endParaRPr lang="en-US" sz="1050" b="1" i="0" u="none" strike="noStrike">
                        <a:solidFill>
                          <a:srgbClr val="FFFFFF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Measured/Calculated value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ER Met? (Y/N)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Client Acceptable (Y/N)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59026"/>
                  </a:ext>
                </a:extLst>
              </a:tr>
              <a:tr h="711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Start/Stop Button for safety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Does the start/stop button work 100% of the time. For safety.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&lt;1% Failure (Does not Stop immediately when pressed)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Yes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Y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834396"/>
                  </a:ext>
                </a:extLst>
              </a:tr>
              <a:tr h="401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Iris Style clamp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Does the System crimp the stent as a concentric circle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Is the Crimp Circle Concentric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977622"/>
                  </a:ext>
                </a:extLst>
              </a:tr>
              <a:tr h="711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Iris crimping Diameter from 6mm to 50mm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Can the Iris crimp close to a diameter of at least 6mm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- .1 mm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2.5mm – 62 mm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158737"/>
                  </a:ext>
                </a:extLst>
              </a:tr>
              <a:tr h="401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Linear Force Distribution of 28.9 N/cm minimum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Can the motor and the system produce a linear force distribution of at least 28.9 N/cm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+/- .1 N/cm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28.9N&gt;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 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17366"/>
                  </a:ext>
                </a:extLst>
              </a:tr>
              <a:tr h="401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User Control of the Force or Diameter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Can the user control the system via touchscreen GUI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&lt;5% Failure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cap="none" dirty="0">
                        <a:solidFill>
                          <a:srgbClr val="000000"/>
                        </a:solidFill>
                        <a:effectLst/>
                        <a:latin typeface="Corbe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562464"/>
                  </a:ext>
                </a:extLst>
              </a:tr>
              <a:tr h="401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GUI Force readout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Can the GUI display the force accurately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+/- .01N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+/-.1N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N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43542"/>
                  </a:ext>
                </a:extLst>
              </a:tr>
              <a:tr h="401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GUI Diameter readout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Can the GUI display the Diameter accurately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+/- .01cm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+/-1.</a:t>
                      </a:r>
                      <a:r>
                        <a:rPr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</a:rPr>
                        <a:t>mm</a:t>
                      </a: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rbe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19027"/>
                  </a:ext>
                </a:extLst>
              </a:tr>
              <a:tr h="321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Under total cost of 3000$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Is the Cost under the budget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Under 3000$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2500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/>
                          <a:ea typeface="+mn-ea"/>
                          <a:cs typeface="+mn-cs"/>
                          <a:sym typeface="Arial"/>
                        </a:rPr>
                        <a:t>Y</a:t>
                      </a:r>
                    </a:p>
                  </a:txBody>
                  <a:tcPr marL="4416" marR="4416" marT="4416" marB="3179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765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12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4EFD01-623A-FBE6-D1E3-95E6EDBF6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21" y="2665400"/>
            <a:ext cx="5729600" cy="763600"/>
          </a:xfrm>
        </p:spPr>
        <p:txBody>
          <a:bodyPr/>
          <a:lstStyle/>
          <a:p>
            <a:r>
              <a:rPr lang="en-US"/>
              <a:t>Diameter Calibration Test</a:t>
            </a:r>
          </a:p>
        </p:txBody>
      </p:sp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2956543C-8BC4-0262-3930-3471189AE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579" y="593367"/>
            <a:ext cx="3251200" cy="5779911"/>
          </a:xfrm>
          <a:prstGeom prst="rect">
            <a:avLst/>
          </a:prstGeom>
        </p:spPr>
      </p:pic>
      <p:pic>
        <p:nvPicPr>
          <p:cNvPr id="6" name="Picture 5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7C753C59-91DB-EA1F-A333-E77455A03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95" y="593369"/>
            <a:ext cx="3251200" cy="577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7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6A95E684-D00A-1CA6-D001-A35887D12082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976F3A9-41D9-2533-A0FA-5A2DB2B06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546" y="419216"/>
            <a:ext cx="9906908" cy="763600"/>
          </a:xfrm>
        </p:spPr>
        <p:txBody>
          <a:bodyPr/>
          <a:lstStyle/>
          <a:p>
            <a:pPr algn="ctr"/>
            <a:r>
              <a:rPr lang="en-US" sz="4000">
                <a:solidFill>
                  <a:schemeClr val="tx1"/>
                </a:solidFill>
                <a:effectLst/>
                <a:latin typeface="NewsGothicStd"/>
              </a:rPr>
              <a:t>FSR 406 (Force Resistive Sensor Readings)</a:t>
            </a:r>
            <a:br>
              <a:rPr lang="en-US" sz="4000" dirty="0">
                <a:solidFill>
                  <a:schemeClr val="tx1"/>
                </a:solidFill>
                <a:latin typeface="NewsGothicStd"/>
              </a:rPr>
            </a:br>
            <a:br>
              <a:rPr lang="en-US" sz="4000" dirty="0">
                <a:solidFill>
                  <a:schemeClr val="tx1"/>
                </a:solidFill>
                <a:latin typeface="NewsGothicStd"/>
              </a:rPr>
            </a:br>
            <a:r>
              <a:rPr lang="en-US" sz="2800" dirty="0">
                <a:solidFill>
                  <a:schemeClr val="tx1"/>
                </a:solidFill>
                <a:latin typeface="NewsGothicStd"/>
              </a:rPr>
              <a:t>* FSR should  output a pressure when touching the stent (internal pressure)</a:t>
            </a:r>
            <a:br>
              <a:rPr lang="en-US" sz="2800" dirty="0">
                <a:solidFill>
                  <a:schemeClr val="tx1"/>
                </a:solidFill>
                <a:latin typeface="NewsGothicStd"/>
              </a:rPr>
            </a:br>
            <a:br>
              <a:rPr lang="en-US" sz="2800" dirty="0">
                <a:latin typeface="NewsGothicStd"/>
              </a:rPr>
            </a:br>
            <a:r>
              <a:rPr lang="en-US" sz="2800">
                <a:solidFill>
                  <a:schemeClr val="tx1"/>
                </a:solidFill>
                <a:latin typeface="NewsGothicStd"/>
              </a:rPr>
              <a:t>*Convert the reading to the Radial Force to crimp </a:t>
            </a:r>
            <a:br>
              <a:rPr lang="en-US" sz="2800" dirty="0">
                <a:latin typeface="NewsGothicStd"/>
              </a:rPr>
            </a:br>
            <a:br>
              <a:rPr lang="en-US" sz="4000" dirty="0">
                <a:latin typeface="NewsGothicStd"/>
              </a:rPr>
            </a:br>
            <a:endParaRPr lang="en-US" sz="4000" dirty="0">
              <a:solidFill>
                <a:schemeClr val="tx1"/>
              </a:solidFill>
              <a:effectLst/>
              <a:latin typeface="NewsGothicStd"/>
            </a:endParaRP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93B8FBDE-09E5-247F-1272-AE87E216C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09" y="4025931"/>
            <a:ext cx="7952094" cy="19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5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38B5CD-06C3-D457-CBDF-94F4CFD9E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07" y="656882"/>
            <a:ext cx="4251600" cy="763600"/>
          </a:xfrm>
        </p:spPr>
        <p:txBody>
          <a:bodyPr/>
          <a:lstStyle/>
          <a:p>
            <a:r>
              <a:rPr lang="en-US"/>
              <a:t>QFD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30B4A64-B130-2AB5-CC33-6E762CEC9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2"/>
          <a:stretch/>
        </p:blipFill>
        <p:spPr bwMode="auto">
          <a:xfrm>
            <a:off x="4754880" y="593367"/>
            <a:ext cx="7315200" cy="570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3A1867-3651-4B15-9628-F771D2FFC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760"/>
          <a:stretch/>
        </p:blipFill>
        <p:spPr>
          <a:xfrm>
            <a:off x="1516063" y="975167"/>
            <a:ext cx="5819458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6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592E-47CE-B070-7FEE-28086B9CC4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64F44-F7AF-7ECC-A16D-4B9CAF317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85806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2069814ADAF944AC5C58C2CBAB434A" ma:contentTypeVersion="9" ma:contentTypeDescription="Create a new document." ma:contentTypeScope="" ma:versionID="d438b6324ce8dd4302985ea8ecaa0bd0">
  <xsd:schema xmlns:xsd="http://www.w3.org/2001/XMLSchema" xmlns:xs="http://www.w3.org/2001/XMLSchema" xmlns:p="http://schemas.microsoft.com/office/2006/metadata/properties" xmlns:ns2="3ec51be9-0308-4ab2-8ed3-0190beeb44cf" xmlns:ns3="dd26419d-fafd-4535-a2ce-e1ad1abb1183" targetNamespace="http://schemas.microsoft.com/office/2006/metadata/properties" ma:root="true" ma:fieldsID="4b5de109a02da67f1d40d02316ec037a" ns2:_="" ns3:_="">
    <xsd:import namespace="3ec51be9-0308-4ab2-8ed3-0190beeb44cf"/>
    <xsd:import namespace="dd26419d-fafd-4535-a2ce-e1ad1abb11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51be9-0308-4ab2-8ed3-0190beeb4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419d-fafd-4535-a2ce-e1ad1abb118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0A245C-86A1-4FD3-BA55-4249003E0F79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dd26419d-fafd-4535-a2ce-e1ad1abb1183"/>
    <ds:schemaRef ds:uri="http://schemas.microsoft.com/office/2006/documentManagement/types"/>
    <ds:schemaRef ds:uri="3ec51be9-0308-4ab2-8ed3-0190beeb44c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692EBAE-2669-4350-B793-0C3365A0FB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841E6A-6F78-4F60-9DAE-1D957CCDD115}">
  <ds:schemaRefs>
    <ds:schemaRef ds:uri="3ec51be9-0308-4ab2-8ed3-0190beeb44cf"/>
    <ds:schemaRef ds:uri="dd26419d-fafd-4535-a2ce-e1ad1abb11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Business Slides by Slidesgo</Template>
  <TotalTime>116</TotalTime>
  <Words>574</Words>
  <Application>Microsoft Office PowerPoint</Application>
  <PresentationFormat>Widescreen</PresentationFormat>
  <Paragraphs>145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Crimson Text</vt:lpstr>
      <vt:lpstr>NewsGothicStd</vt:lpstr>
      <vt:lpstr>Proxima Nova</vt:lpstr>
      <vt:lpstr>Proxima Nova Semibold</vt:lpstr>
      <vt:lpstr>Vidaloka</vt:lpstr>
      <vt:lpstr>Arial</vt:lpstr>
      <vt:lpstr>Calibri</vt:lpstr>
      <vt:lpstr>Cambria</vt:lpstr>
      <vt:lpstr>Corbel</vt:lpstr>
      <vt:lpstr>Josefin Sans</vt:lpstr>
      <vt:lpstr>Merriweather Light</vt:lpstr>
      <vt:lpstr>Montserrat</vt:lpstr>
      <vt:lpstr>Open Sans</vt:lpstr>
      <vt:lpstr>Open Sans SemiBold</vt:lpstr>
      <vt:lpstr>Russo One</vt:lpstr>
      <vt:lpstr>Times New Roman</vt:lpstr>
      <vt:lpstr>Minimalist Business Slides by Slidesgo</vt:lpstr>
      <vt:lpstr>Slidesgo Final Pages</vt:lpstr>
      <vt:lpstr>Final Testing Results</vt:lpstr>
      <vt:lpstr>Design Requirements </vt:lpstr>
      <vt:lpstr>Top Level Testing Summary</vt:lpstr>
      <vt:lpstr>Spec. Sheet Customer Req</vt:lpstr>
      <vt:lpstr>Spec. Sheet Customer Req</vt:lpstr>
      <vt:lpstr>Diameter Calibration Test</vt:lpstr>
      <vt:lpstr>FSR 406 (Force Resistive Sensor Readings)  * FSR should  output a pressure when touching the stent (internal pressure)  *Convert the reading to the Radial Force to crimp   </vt:lpstr>
      <vt:lpstr>QFD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Alex Lee Nagle</cp:lastModifiedBy>
  <cp:revision>1</cp:revision>
  <dcterms:created xsi:type="dcterms:W3CDTF">2022-01-29T00:33:08Z</dcterms:created>
  <dcterms:modified xsi:type="dcterms:W3CDTF">2022-12-03T19:23:58Z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0x0101008D2069814ADAF944AC5C58C2CBAB434A</vt:lpwstr>
  </property>
</Properties>
</file>